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4"/>
  </p:notesMasterIdLst>
  <p:sldIdLst>
    <p:sldId id="256" r:id="rId3"/>
    <p:sldId id="388" r:id="rId5"/>
    <p:sldId id="404" r:id="rId6"/>
    <p:sldId id="405" r:id="rId7"/>
    <p:sldId id="402" r:id="rId8"/>
    <p:sldId id="403" r:id="rId9"/>
    <p:sldId id="369" r:id="rId10"/>
    <p:sldId id="368" r:id="rId11"/>
    <p:sldId id="263" r:id="rId12"/>
    <p:sldId id="264" r:id="rId13"/>
    <p:sldId id="416" r:id="rId14"/>
    <p:sldId id="417" r:id="rId15"/>
    <p:sldId id="418" r:id="rId16"/>
    <p:sldId id="401" r:id="rId17"/>
    <p:sldId id="337" r:id="rId18"/>
    <p:sldId id="398" r:id="rId19"/>
    <p:sldId id="400" r:id="rId20"/>
    <p:sldId id="296" r:id="rId21"/>
    <p:sldId id="421" r:id="rId22"/>
    <p:sldId id="422" r:id="rId23"/>
    <p:sldId id="423" r:id="rId24"/>
    <p:sldId id="268" r:id="rId25"/>
    <p:sldId id="420" r:id="rId26"/>
    <p:sldId id="425" r:id="rId27"/>
    <p:sldId id="269" r:id="rId28"/>
  </p:sldIdLst>
  <p:sldSz cx="9144000" cy="6858000" type="screen4x3"/>
  <p:notesSz cx="6858000" cy="923925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1pPr>
    <a:lvl2pPr marR="0" lvl="1"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2pPr>
    <a:lvl3pPr marR="0" lvl="2"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3pPr>
    <a:lvl4pPr marR="0" lvl="3"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4pPr>
    <a:lvl5pPr marR="0" lvl="4"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5pPr>
    <a:lvl6pPr marR="0" lvl="5"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6pPr>
    <a:lvl7pPr marR="0" lvl="6"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7pPr>
    <a:lvl8pPr marR="0" lvl="7"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8pPr>
    <a:lvl9pPr marR="0" lvl="8"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801"/>
    <a:srgbClr val="FF78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7"/>
    <p:restoredTop sz="95200" autoAdjust="0"/>
  </p:normalViewPr>
  <p:slideViewPr>
    <p:cSldViewPr snapToGrid="0">
      <p:cViewPr>
        <p:scale>
          <a:sx n="100" d="100"/>
          <a:sy n="100" d="100"/>
        </p:scale>
        <p:origin x="856" y="216"/>
      </p:cViewPr>
      <p:guideLst>
        <p:guide orient="horz" pos="2160"/>
        <p:guide pos="2872"/>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10"/>
        <p:guide pos="2154"/>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126.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2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70D9749-50D2-4D52-988C-AB640930F3A3}"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C9E4A9FB-6299-4A75-9681-F8E7C0B8F4A0}">
      <dgm:prSet phldrT="[文本]" custT="1"/>
      <dgm:spPr/>
      <dgm:t>
        <a:bodyPr/>
        <a:lstStyle/>
        <a:p>
          <a:pPr>
            <a:lnSpc>
              <a:spcPct val="100000"/>
            </a:lnSpc>
            <a:spcAft>
              <a:spcPts val="0"/>
            </a:spcAft>
          </a:pPr>
          <a:r>
            <a:rPr lang="en-US" sz="1400" b="1" dirty="0">
              <a:latin typeface="Georgia" panose="02040502050405020303" pitchFamily="18" charset="0"/>
              <a:ea typeface="Songti TC" panose="02010600040101010101" pitchFamily="2" charset="-120"/>
            </a:rPr>
            <a:t>POVERTY</a:t>
          </a:r>
        </a:p>
        <a:p>
          <a:pPr>
            <a:lnSpc>
              <a:spcPct val="100000"/>
            </a:lnSpc>
            <a:spcAft>
              <a:spcPts val="0"/>
            </a:spcAft>
          </a:pPr>
          <a:r>
            <a:rPr lang="zh-CN" altLang="en-US" sz="1400" b="1" dirty="0">
              <a:latin typeface="Georgia" panose="02040502050405020303" pitchFamily="18" charset="0"/>
              <a:ea typeface="Songti TC" panose="02010600040101010101" pitchFamily="2" charset="-120"/>
            </a:rPr>
            <a:t>贫穷</a:t>
          </a:r>
          <a:endParaRPr lang="en-US" sz="1400" b="1" dirty="0">
            <a:latin typeface="Georgia" panose="02040502050405020303" pitchFamily="18" charset="0"/>
            <a:ea typeface="Songti TC" panose="02010600040101010101" pitchFamily="2" charset="-120"/>
          </a:endParaRPr>
        </a:p>
      </dgm:t>
    </dgm:pt>
    <dgm:pt modelId="{2281AAA7-FDD9-4C57-BC76-46FB4B3352BE}" cxnId="{89414D80-F7F6-4192-AA6D-2EC5C1FEF0A7}" type="parTrans">
      <dgm:prSet/>
      <dgm:spPr/>
      <dgm:t>
        <a:bodyPr/>
        <a:lstStyle/>
        <a:p>
          <a:endParaRPr lang="en-US"/>
        </a:p>
      </dgm:t>
    </dgm:pt>
    <dgm:pt modelId="{2197CAD1-DC58-4D10-82DF-5632DD086F8D}" cxnId="{89414D80-F7F6-4192-AA6D-2EC5C1FEF0A7}" type="sibTran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38000" r="-38000"/>
          </a:stretch>
        </a:blipFill>
      </dgm:spPr>
      <dgm:t>
        <a:bodyPr/>
        <a:lstStyle/>
        <a:p>
          <a:endParaRPr lang="en-US"/>
        </a:p>
      </dgm:t>
    </dgm:pt>
    <dgm:pt modelId="{758DD62E-BC99-468C-84D9-5ED8A0E1E05A}" type="pres">
      <dgm:prSet presAssocID="{570D9749-50D2-4D52-988C-AB640930F3A3}" presName="Name0" presStyleCnt="0">
        <dgm:presLayoutVars>
          <dgm:chMax val="7"/>
          <dgm:chPref val="7"/>
          <dgm:dir/>
        </dgm:presLayoutVars>
      </dgm:prSet>
      <dgm:spPr/>
    </dgm:pt>
    <dgm:pt modelId="{95B45BE4-B42E-464F-AB07-2A8DBB5D4727}" type="pres">
      <dgm:prSet presAssocID="{570D9749-50D2-4D52-988C-AB640930F3A3}" presName="Name1" presStyleCnt="0"/>
      <dgm:spPr/>
    </dgm:pt>
    <dgm:pt modelId="{EEF6337D-C33F-4F5B-AF76-D31830BB864F}" type="pres">
      <dgm:prSet presAssocID="{2197CAD1-DC58-4D10-82DF-5632DD086F8D}" presName="picture_1" presStyleCnt="0"/>
      <dgm:spPr/>
    </dgm:pt>
    <dgm:pt modelId="{1ED1E8BE-20D6-469E-983B-A4F87C8B3C6E}" type="pres">
      <dgm:prSet presAssocID="{2197CAD1-DC58-4D10-82DF-5632DD086F8D}" presName="pictureRepeatNode" presStyleLbl="alignImgPlace1" presStyleIdx="0" presStyleCnt="1" custScaleX="111058" custScaleY="110737" custLinFactNeighborX="28514" custLinFactNeighborY="3884"/>
      <dgm:spPr/>
      <dgm:t>
        <a:bodyPr/>
        <a:lstStyle/>
        <a:p>
          <a:endParaRPr lang="zh-CN" altLang="en-US"/>
        </a:p>
      </dgm:t>
    </dgm:pt>
    <dgm:pt modelId="{814BBE4F-E060-4E7B-AB60-EFAD6642CC32}" type="pres">
      <dgm:prSet presAssocID="{C9E4A9FB-6299-4A75-9681-F8E7C0B8F4A0}" presName="text_1" presStyleLbl="node1" presStyleIdx="0" presStyleCnt="0" custScaleX="158321" custScaleY="134568" custLinFactNeighborX="36805" custLinFactNeighborY="-34460">
        <dgm:presLayoutVars>
          <dgm:bulletEnabled val="1"/>
        </dgm:presLayoutVars>
      </dgm:prSet>
      <dgm:spPr/>
      <dgm:t>
        <a:bodyPr/>
        <a:lstStyle/>
        <a:p>
          <a:endParaRPr lang="zh-CN" altLang="en-US"/>
        </a:p>
      </dgm:t>
    </dgm:pt>
  </dgm:ptLst>
  <dgm:cxnLst>
    <dgm:cxn modelId="{89414D80-F7F6-4192-AA6D-2EC5C1FEF0A7}" srcId="{570D9749-50D2-4D52-988C-AB640930F3A3}" destId="{C9E4A9FB-6299-4A75-9681-F8E7C0B8F4A0}" srcOrd="0" destOrd="0" parTransId="{2281AAA7-FDD9-4C57-BC76-46FB4B3352BE}" sibTransId="{2197CAD1-DC58-4D10-82DF-5632DD086F8D}"/>
    <dgm:cxn modelId="{E4CF4C19-0B79-4BC7-AB5C-E1DDD8587630}" type="presOf" srcId="{C9E4A9FB-6299-4A75-9681-F8E7C0B8F4A0}" destId="{814BBE4F-E060-4E7B-AB60-EFAD6642CC32}" srcOrd="0" destOrd="0" presId="urn:microsoft.com/office/officeart/2008/layout/CircularPictureCallout"/>
    <dgm:cxn modelId="{D00717A7-2850-42CA-8022-99E9C29DB4FC}" type="presOf" srcId="{570D9749-50D2-4D52-988C-AB640930F3A3}" destId="{758DD62E-BC99-468C-84D9-5ED8A0E1E05A}" srcOrd="0" destOrd="0" presId="urn:microsoft.com/office/officeart/2008/layout/CircularPictureCallout"/>
    <dgm:cxn modelId="{58173901-C091-4025-A197-CAD08139A88A}" type="presOf" srcId="{2197CAD1-DC58-4D10-82DF-5632DD086F8D}" destId="{1ED1E8BE-20D6-469E-983B-A4F87C8B3C6E}" srcOrd="0" destOrd="0" presId="urn:microsoft.com/office/officeart/2008/layout/CircularPictureCallout"/>
    <dgm:cxn modelId="{86030FF2-D729-4E88-BF6E-395FB8DC5F6C}" type="presParOf" srcId="{758DD62E-BC99-468C-84D9-5ED8A0E1E05A}" destId="{95B45BE4-B42E-464F-AB07-2A8DBB5D4727}" srcOrd="0" destOrd="0" presId="urn:microsoft.com/office/officeart/2008/layout/CircularPictureCallout"/>
    <dgm:cxn modelId="{E563CC5F-50CE-4CA8-BA50-B8C1CFE3766E}" type="presParOf" srcId="{95B45BE4-B42E-464F-AB07-2A8DBB5D4727}" destId="{EEF6337D-C33F-4F5B-AF76-D31830BB864F}" srcOrd="0" destOrd="0" presId="urn:microsoft.com/office/officeart/2008/layout/CircularPictureCallout"/>
    <dgm:cxn modelId="{57BAE514-D0D8-42FD-9D8E-30EFBA8A27FF}" type="presParOf" srcId="{EEF6337D-C33F-4F5B-AF76-D31830BB864F}" destId="{1ED1E8BE-20D6-469E-983B-A4F87C8B3C6E}" srcOrd="0" destOrd="0" presId="urn:microsoft.com/office/officeart/2008/layout/CircularPictureCallout"/>
    <dgm:cxn modelId="{01A4E138-2D52-4478-A925-82CE04274F81}" type="presParOf" srcId="{95B45BE4-B42E-464F-AB07-2A8DBB5D4727}" destId="{814BBE4F-E060-4E7B-AB60-EFAD6642CC32}"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1E8BE-20D6-469E-983B-A4F87C8B3C6E}">
      <dsp:nvSpPr>
        <dsp:cNvPr id="0" name=""/>
        <dsp:cNvSpPr/>
      </dsp:nvSpPr>
      <dsp:spPr>
        <a:xfrm>
          <a:off x="925540" y="250906"/>
          <a:ext cx="1408353" cy="140428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8000" r="-3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4BBE4F-E060-4E7B-AB60-EFAD6642CC32}">
      <dsp:nvSpPr>
        <dsp:cNvPr id="0" name=""/>
        <dsp:cNvSpPr/>
      </dsp:nvSpPr>
      <dsp:spPr>
        <a:xfrm>
          <a:off x="924367" y="726567"/>
          <a:ext cx="1284932" cy="56314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622300">
            <a:lnSpc>
              <a:spcPct val="100000"/>
            </a:lnSpc>
            <a:spcBef>
              <a:spcPct val="0"/>
            </a:spcBef>
            <a:spcAft>
              <a:spcPts val="0"/>
            </a:spcAft>
          </a:pPr>
          <a:r>
            <a:rPr lang="en-US" sz="1400" b="1" kern="1200" dirty="0">
              <a:latin typeface="Georgia" panose="02040502050405020303" pitchFamily="18" charset="0"/>
              <a:ea typeface="Songti TC" panose="02010600040101010101" pitchFamily="2" charset="-120"/>
            </a:rPr>
            <a:t>POVERTY</a:t>
          </a:r>
        </a:p>
        <a:p>
          <a:pPr lvl="0" algn="ctr" defTabSz="622300">
            <a:lnSpc>
              <a:spcPct val="100000"/>
            </a:lnSpc>
            <a:spcBef>
              <a:spcPct val="0"/>
            </a:spcBef>
            <a:spcAft>
              <a:spcPts val="0"/>
            </a:spcAft>
          </a:pPr>
          <a:r>
            <a:rPr lang="zh-CN" altLang="en-US" sz="1400" b="1" kern="1200" dirty="0">
              <a:latin typeface="Georgia" panose="02040502050405020303" pitchFamily="18" charset="0"/>
              <a:ea typeface="Songti TC" panose="02010600040101010101" pitchFamily="2" charset="-120"/>
            </a:rPr>
            <a:t>贫穷</a:t>
          </a:r>
          <a:endParaRPr lang="en-US" sz="1400" b="1" kern="1200" dirty="0">
            <a:latin typeface="Georgia" panose="02040502050405020303" pitchFamily="18" charset="0"/>
            <a:ea typeface="Songti TC" panose="02010600040101010101" pitchFamily="2" charset="-120"/>
          </a:endParaRPr>
        </a:p>
      </dsp:txBody>
      <dsp:txXfrm>
        <a:off x="924367" y="726567"/>
        <a:ext cx="1284932" cy="563141"/>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19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1pPr>
            <a:lvl2pPr marR="0" lvl="1"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2pPr>
            <a:lvl3pPr marR="0" lvl="2"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3pPr>
            <a:lvl4pPr marR="0" lvl="3"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4pPr>
            <a:lvl5pPr marR="0" lvl="4"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5pPr>
            <a:lvl6pPr marR="0" lvl="5"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6pPr>
            <a:lvl7pPr marR="0" lvl="6"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7pPr>
            <a:lvl8pPr marR="0" lvl="7"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8pPr>
            <a:lvl9pPr marR="0" lvl="8"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9pPr>
          </a:lstStyle>
          <a:p/>
        </p:txBody>
      </p:sp>
      <p:sp>
        <p:nvSpPr>
          <p:cNvPr id="4" name="Google Shape;4;n"/>
          <p:cNvSpPr txBox="1">
            <a:spLocks noGrp="1"/>
          </p:cNvSpPr>
          <p:nvPr>
            <p:ph type="dt" idx="10"/>
          </p:nvPr>
        </p:nvSpPr>
        <p:spPr>
          <a:xfrm>
            <a:off x="3884612" y="0"/>
            <a:ext cx="2971800" cy="461962"/>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Arial" panose="020B0704020202020204"/>
                <a:ea typeface="Arial" panose="020B0704020202020204"/>
                <a:cs typeface="Arial" panose="020B0704020202020204"/>
                <a:sym typeface="Arial" panose="020B0704020202020204"/>
              </a:defRPr>
            </a:lvl1pPr>
            <a:lvl2pPr marR="0" lvl="1"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2pPr>
            <a:lvl3pPr marR="0" lvl="2"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3pPr>
            <a:lvl4pPr marR="0" lvl="3"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4pPr>
            <a:lvl5pPr marR="0" lvl="4"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5pPr>
            <a:lvl6pPr marR="0" lvl="5"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6pPr>
            <a:lvl7pPr marR="0" lvl="6"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7pPr>
            <a:lvl8pPr marR="0" lvl="7"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8pPr>
            <a:lvl9pPr marR="0" lvl="8"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9pPr>
          </a:lstStyle>
          <a:p/>
        </p:txBody>
      </p:sp>
      <p:sp>
        <p:nvSpPr>
          <p:cNvPr id="5" name="Google Shape;5;n"/>
          <p:cNvSpPr>
            <a:spLocks noGrp="1" noRot="1" noChangeAspect="1"/>
          </p:cNvSpPr>
          <p:nvPr>
            <p:ph type="sldImg" idx="3"/>
          </p:nvPr>
        </p:nvSpPr>
        <p:spPr>
          <a:xfrm>
            <a:off x="1119187" y="692150"/>
            <a:ext cx="4621212" cy="34655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87850"/>
            <a:ext cx="5486400" cy="415925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p:txBody>
      </p:sp>
      <p:sp>
        <p:nvSpPr>
          <p:cNvPr id="7" name="Google Shape;7;n"/>
          <p:cNvSpPr txBox="1">
            <a:spLocks noGrp="1"/>
          </p:cNvSpPr>
          <p:nvPr>
            <p:ph type="ftr" idx="11"/>
          </p:nvPr>
        </p:nvSpPr>
        <p:spPr>
          <a:xfrm>
            <a:off x="0" y="8775700"/>
            <a:ext cx="2971800" cy="461962"/>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1pPr>
            <a:lvl2pPr marR="0" lvl="1"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2pPr>
            <a:lvl3pPr marR="0" lvl="2"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3pPr>
            <a:lvl4pPr marR="0" lvl="3"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4pPr>
            <a:lvl5pPr marR="0" lvl="4"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5pPr>
            <a:lvl6pPr marR="0" lvl="5"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6pPr>
            <a:lvl7pPr marR="0" lvl="6"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7pPr>
            <a:lvl8pPr marR="0" lvl="7"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8pPr>
            <a:lvl9pPr marR="0" lvl="8" algn="l" rtl="0">
              <a:lnSpc>
                <a:spcPct val="100000"/>
              </a:lnSpc>
              <a:spcBef>
                <a:spcPts val="0"/>
              </a:spcBef>
              <a:spcAft>
                <a:spcPts val="0"/>
              </a:spcAft>
              <a:buSzPts val="1400"/>
              <a:buNone/>
              <a:defRPr sz="2800" b="0" i="0" u="none" strike="noStrike" cap="none">
                <a:solidFill>
                  <a:srgbClr val="000000"/>
                </a:solidFill>
                <a:latin typeface="Arial" panose="020B0704020202020204"/>
                <a:ea typeface="Arial" panose="020B0704020202020204"/>
                <a:cs typeface="Arial" panose="020B0704020202020204"/>
                <a:sym typeface="Arial" panose="020B0704020202020204"/>
              </a:defRPr>
            </a:lvl9pPr>
          </a:lstStyle>
          <a:p/>
        </p:txBody>
      </p:sp>
      <p:sp>
        <p:nvSpPr>
          <p:cNvPr id="8" name="Google Shape;8;n"/>
          <p:cNvSpPr txBox="1">
            <a:spLocks noGrp="1"/>
          </p:cNvSpPr>
          <p:nvPr>
            <p:ph type="sldNum" idx="12"/>
          </p:nvPr>
        </p:nvSpPr>
        <p:spPr>
          <a:xfrm>
            <a:off x="3884612" y="8775700"/>
            <a:ext cx="2971800" cy="461962"/>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panose="020B0704020202020204"/>
              <a:buNone/>
            </a:pPr>
            <a:fld id="{00000000-1234-1234-1234-123412341234}" type="slidenum">
              <a:rPr lang="en-US" sz="1200" b="0" i="0" u="none" strike="noStrike" cap="none">
                <a:solidFill>
                  <a:srgbClr val="000000"/>
                </a:solidFill>
                <a:latin typeface="Arial" panose="020B0704020202020204"/>
                <a:ea typeface="Arial" panose="020B0704020202020204"/>
                <a:cs typeface="Arial" panose="020B0704020202020204"/>
                <a:sym typeface="Arial" panose="020B0704020202020204"/>
              </a:rPr>
            </a:fld>
            <a:endParaRPr lang="en-US" sz="1200" b="0" i="0" u="none" strike="noStrike" cap="none">
              <a:solidFill>
                <a:srgbClr val="000000"/>
              </a:solidFill>
              <a:latin typeface="Arial" panose="020B0704020202020204"/>
              <a:ea typeface="Arial" panose="020B0704020202020204"/>
              <a:cs typeface="Arial" panose="020B0704020202020204"/>
              <a:sym typeface="Arial" panose="020B070402020202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1pPr>
    <a:lvl2pPr marR="0" lvl="1"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2pPr>
    <a:lvl3pPr marR="0" lvl="2"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3pPr>
    <a:lvl4pPr marR="0" lvl="3"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4pPr>
    <a:lvl5pPr marR="0" lvl="4"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5pPr>
    <a:lvl6pPr marR="0" lvl="5"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6pPr>
    <a:lvl7pPr marR="0" lvl="6"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7pPr>
    <a:lvl8pPr marR="0" lvl="7"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8pPr>
    <a:lvl9pPr marR="0" lvl="8"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87850"/>
            <a:ext cx="5486400" cy="41592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6" name="Google Shape;86;p1:notes"/>
          <p:cNvSpPr>
            <a:spLocks noGrp="1" noRot="1" noChangeAspect="1"/>
          </p:cNvSpPr>
          <p:nvPr>
            <p:ph type="sldImg" idx="2"/>
          </p:nvPr>
        </p:nvSpPr>
        <p:spPr>
          <a:xfrm>
            <a:off x="1119188"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1"/>
        <p:cNvGrpSpPr/>
        <p:nvPr/>
      </p:nvGrpSpPr>
      <p:grpSpPr>
        <a:xfrm>
          <a:off x="0" y="0"/>
          <a:ext cx="0" cy="0"/>
          <a:chOff x="0" y="0"/>
          <a:chExt cx="0" cy="0"/>
        </a:xfrm>
      </p:grpSpPr>
      <p:sp>
        <p:nvSpPr>
          <p:cNvPr id="192" name="Google Shape;192;g73f2a971cb_1_66:notes"/>
          <p:cNvSpPr txBox="1">
            <a:spLocks noGrp="1"/>
          </p:cNvSpPr>
          <p:nvPr>
            <p:ph type="body" idx="1"/>
          </p:nvPr>
        </p:nvSpPr>
        <p:spPr>
          <a:xfrm>
            <a:off x="685800" y="4387850"/>
            <a:ext cx="5486400" cy="4159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93" name="Google Shape;193;g73f2a971cb_1_66:notes"/>
          <p:cNvSpPr>
            <a:spLocks noGrp="1" noRot="1" noChangeAspect="1"/>
          </p:cNvSpPr>
          <p:nvPr>
            <p:ph type="sldImg" idx="2"/>
          </p:nvPr>
        </p:nvSpPr>
        <p:spPr>
          <a:xfrm>
            <a:off x="1119188"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2150"/>
            <a:ext cx="4621212" cy="34655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3FCD6E-E5E3-44AE-B899-0662C4444D2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9"/>
        <p:cNvGrpSpPr/>
        <p:nvPr/>
      </p:nvGrpSpPr>
      <p:grpSpPr>
        <a:xfrm>
          <a:off x="0" y="0"/>
          <a:ext cx="0" cy="0"/>
          <a:chOff x="0" y="0"/>
          <a:chExt cx="0" cy="0"/>
        </a:xfrm>
      </p:grpSpPr>
      <p:sp>
        <p:nvSpPr>
          <p:cNvPr id="200" name="Google Shape;200;g73f2a971cb_1_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1" name="Google Shape;201;g73f2a971cb_1_147:notes"/>
          <p:cNvSpPr txBox="1">
            <a:spLocks noGrp="1"/>
          </p:cNvSpPr>
          <p:nvPr>
            <p:ph type="body" idx="1"/>
          </p:nvPr>
        </p:nvSpPr>
        <p:spPr>
          <a:xfrm>
            <a:off x="685800" y="4387850"/>
            <a:ext cx="5486400" cy="4159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02" name="Google Shape;202;g73f2a971cb_1_147:notes"/>
          <p:cNvSpPr txBox="1">
            <a:spLocks noGrp="1"/>
          </p:cNvSpPr>
          <p:nvPr>
            <p:ph type="sldNum" idx="12"/>
          </p:nvPr>
        </p:nvSpPr>
        <p:spPr>
          <a:xfrm>
            <a:off x="3884613" y="8775700"/>
            <a:ext cx="2971800" cy="462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4"/>
        <p:cNvGrpSpPr/>
        <p:nvPr/>
      </p:nvGrpSpPr>
      <p:grpSpPr>
        <a:xfrm>
          <a:off x="0" y="0"/>
          <a:ext cx="0" cy="0"/>
          <a:chOff x="0" y="0"/>
          <a:chExt cx="0" cy="0"/>
        </a:xfrm>
      </p:grpSpPr>
      <p:sp>
        <p:nvSpPr>
          <p:cNvPr id="135" name="Google Shape;135;g73f2a971cb_1_36:notes"/>
          <p:cNvSpPr txBox="1">
            <a:spLocks noGrp="1"/>
          </p:cNvSpPr>
          <p:nvPr>
            <p:ph type="body" idx="1"/>
          </p:nvPr>
        </p:nvSpPr>
        <p:spPr>
          <a:xfrm>
            <a:off x="685800" y="4387850"/>
            <a:ext cx="5486400" cy="4159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150" dirty="0">
              <a:solidFill>
                <a:srgbClr val="4B4B4B"/>
              </a:solidFill>
            </a:endParaRPr>
          </a:p>
        </p:txBody>
      </p:sp>
      <p:sp>
        <p:nvSpPr>
          <p:cNvPr id="136" name="Google Shape;136;g73f2a971cb_1_36:notes"/>
          <p:cNvSpPr>
            <a:spLocks noGrp="1" noRot="1" noChangeAspect="1"/>
          </p:cNvSpPr>
          <p:nvPr>
            <p:ph type="sldImg" idx="2"/>
          </p:nvPr>
        </p:nvSpPr>
        <p:spPr>
          <a:xfrm>
            <a:off x="1119188"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4"/>
        <p:cNvGrpSpPr/>
        <p:nvPr/>
      </p:nvGrpSpPr>
      <p:grpSpPr>
        <a:xfrm>
          <a:off x="0" y="0"/>
          <a:ext cx="0" cy="0"/>
          <a:chOff x="0" y="0"/>
          <a:chExt cx="0" cy="0"/>
        </a:xfrm>
      </p:grpSpPr>
      <p:sp>
        <p:nvSpPr>
          <p:cNvPr id="135" name="Google Shape;135;g73f2a971cb_1_36:notes"/>
          <p:cNvSpPr txBox="1">
            <a:spLocks noGrp="1"/>
          </p:cNvSpPr>
          <p:nvPr>
            <p:ph type="body" idx="1"/>
          </p:nvPr>
        </p:nvSpPr>
        <p:spPr>
          <a:xfrm>
            <a:off x="685800" y="4387850"/>
            <a:ext cx="5486400" cy="4159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150" dirty="0">
              <a:solidFill>
                <a:srgbClr val="4B4B4B"/>
              </a:solidFill>
            </a:endParaRPr>
          </a:p>
        </p:txBody>
      </p:sp>
      <p:sp>
        <p:nvSpPr>
          <p:cNvPr id="136" name="Google Shape;136;g73f2a971cb_1_36:notes"/>
          <p:cNvSpPr>
            <a:spLocks noGrp="1" noRot="1" noChangeAspect="1"/>
          </p:cNvSpPr>
          <p:nvPr>
            <p:ph type="sldImg" idx="2"/>
          </p:nvPr>
        </p:nvSpPr>
        <p:spPr>
          <a:xfrm>
            <a:off x="1119188"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panose="020B0704020202020204"/>
              <a:buNone/>
            </a:pPr>
            <a:fld id="{00000000-1234-1234-1234-123412341234}" type="slidenum">
              <a:rPr lang="uk-UA" sz="1200" b="0" i="0" u="none" strike="noStrike" cap="none" smtClean="0">
                <a:solidFill>
                  <a:srgbClr val="000000"/>
                </a:solidFill>
                <a:latin typeface="Arial" panose="020B0704020202020204"/>
                <a:ea typeface="Arial" panose="020B0704020202020204"/>
                <a:cs typeface="Arial" panose="020B0704020202020204"/>
                <a:sym typeface="Arial" panose="020B0704020202020204"/>
              </a:rPr>
            </a:fld>
            <a:endParaRPr lang="uk-U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5"/>
        <p:cNvGrpSpPr/>
        <p:nvPr/>
      </p:nvGrpSpPr>
      <p:grpSpPr>
        <a:xfrm>
          <a:off x="0" y="0"/>
          <a:ext cx="0" cy="0"/>
          <a:chOff x="0" y="0"/>
          <a:chExt cx="0" cy="0"/>
        </a:xfrm>
      </p:grpSpPr>
      <p:sp>
        <p:nvSpPr>
          <p:cNvPr id="146" name="Google Shape;146;g73f2a971cb_2_70:notes"/>
          <p:cNvSpPr txBox="1">
            <a:spLocks noGrp="1"/>
          </p:cNvSpPr>
          <p:nvPr>
            <p:ph type="body" idx="1"/>
          </p:nvPr>
        </p:nvSpPr>
        <p:spPr>
          <a:xfrm>
            <a:off x="685800" y="4387850"/>
            <a:ext cx="5486400" cy="4159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47" name="Google Shape;147;g73f2a971cb_2_70:notes"/>
          <p:cNvSpPr>
            <a:spLocks noGrp="1" noRot="1" noChangeAspect="1"/>
          </p:cNvSpPr>
          <p:nvPr>
            <p:ph type="sldImg" idx="2"/>
          </p:nvPr>
        </p:nvSpPr>
        <p:spPr>
          <a:xfrm>
            <a:off x="1119188"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4"/>
        <p:cNvGrpSpPr/>
        <p:nvPr/>
      </p:nvGrpSpPr>
      <p:grpSpPr>
        <a:xfrm>
          <a:off x="0" y="0"/>
          <a:ext cx="0" cy="0"/>
          <a:chOff x="0" y="0"/>
          <a:chExt cx="0" cy="0"/>
        </a:xfrm>
      </p:grpSpPr>
      <p:sp>
        <p:nvSpPr>
          <p:cNvPr id="155" name="Google Shape;155;g73f2a971cb_2_48:notes"/>
          <p:cNvSpPr txBox="1">
            <a:spLocks noGrp="1"/>
          </p:cNvSpPr>
          <p:nvPr>
            <p:ph type="body" idx="1"/>
          </p:nvPr>
        </p:nvSpPr>
        <p:spPr>
          <a:xfrm>
            <a:off x="685800" y="4387850"/>
            <a:ext cx="5486400" cy="4159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56" name="Google Shape;156;g73f2a971cb_2_48:notes"/>
          <p:cNvSpPr>
            <a:spLocks noGrp="1" noRot="1" noChangeAspect="1"/>
          </p:cNvSpPr>
          <p:nvPr>
            <p:ph type="sldImg" idx="2"/>
          </p:nvPr>
        </p:nvSpPr>
        <p:spPr>
          <a:xfrm>
            <a:off x="1119188"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4"/>
        <p:cNvGrpSpPr/>
        <p:nvPr/>
      </p:nvGrpSpPr>
      <p:grpSpPr>
        <a:xfrm>
          <a:off x="0" y="0"/>
          <a:ext cx="0" cy="0"/>
          <a:chOff x="0" y="0"/>
          <a:chExt cx="0" cy="0"/>
        </a:xfrm>
      </p:grpSpPr>
      <p:sp>
        <p:nvSpPr>
          <p:cNvPr id="155" name="Google Shape;155;g73f2a971cb_2_48:notes"/>
          <p:cNvSpPr txBox="1">
            <a:spLocks noGrp="1"/>
          </p:cNvSpPr>
          <p:nvPr>
            <p:ph type="body" idx="1"/>
          </p:nvPr>
        </p:nvSpPr>
        <p:spPr>
          <a:xfrm>
            <a:off x="685800" y="4387850"/>
            <a:ext cx="5486400" cy="4159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56" name="Google Shape;156;g73f2a971cb_2_48:notes"/>
          <p:cNvSpPr>
            <a:spLocks noGrp="1" noRot="1" noChangeAspect="1"/>
          </p:cNvSpPr>
          <p:nvPr>
            <p:ph type="sldImg" idx="2"/>
          </p:nvPr>
        </p:nvSpPr>
        <p:spPr>
          <a:xfrm>
            <a:off x="1119188"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2150"/>
            <a:ext cx="4621212" cy="3465513"/>
          </a:xfrm>
        </p:spPr>
      </p:sp>
      <p:sp>
        <p:nvSpPr>
          <p:cNvPr id="3" name="Notes Placeholder 2"/>
          <p:cNvSpPr>
            <a:spLocks noGrp="1"/>
          </p:cNvSpPr>
          <p:nvPr>
            <p:ph type="body" idx="1"/>
          </p:nvPr>
        </p:nvSpPr>
        <p:spPr/>
        <p:txBody>
          <a:bodyPr/>
          <a:lstStyle/>
          <a:p>
            <a:r>
              <a:rPr lang="en-US" dirty="0"/>
              <a:t>To Jessie</a:t>
            </a:r>
            <a:endParaRPr lang="en-US" dirty="0"/>
          </a:p>
        </p:txBody>
      </p:sp>
      <p:sp>
        <p:nvSpPr>
          <p:cNvPr id="4" name="Slide Number Placeholder 3"/>
          <p:cNvSpPr>
            <a:spLocks noGrp="1"/>
          </p:cNvSpPr>
          <p:nvPr>
            <p:ph type="sldNum" sz="quarter" idx="5"/>
          </p:nvPr>
        </p:nvSpPr>
        <p:spPr/>
        <p:txBody>
          <a:bodyPr/>
          <a:lstStyle/>
          <a:p>
            <a:fld id="{C93FCD6E-E5E3-44AE-B899-0662C4444D2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2150"/>
            <a:ext cx="4621212" cy="34655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3FCD6E-E5E3-44AE-B899-0662C4444D2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1" name="Shape 15"/>
        <p:cNvGrpSpPr/>
        <p:nvPr/>
      </p:nvGrpSpPr>
      <p:grpSpPr>
        <a:xfrm>
          <a:off x="0" y="0"/>
          <a:ext cx="0" cy="0"/>
          <a:chOff x="0" y="0"/>
          <a:chExt cx="0" cy="0"/>
        </a:xfrm>
      </p:grpSpPr>
      <p:sp>
        <p:nvSpPr>
          <p:cNvPr id="16" name="Google Shape;16;p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p:txBody>
      </p:sp>
      <p:sp>
        <p:nvSpPr>
          <p:cNvPr id="18" name="Google Shape;18;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1pPr>
            <a:lvl2pPr marL="0" marR="0" lvl="1"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2pPr>
            <a:lvl3pPr marL="0" marR="0" lvl="2"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3pPr>
            <a:lvl4pPr marL="0" marR="0" lvl="3"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4pPr>
            <a:lvl5pPr marL="0" marR="0" lvl="4"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5pPr>
            <a:lvl6pPr marL="0" marR="0" lvl="5"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6pPr>
            <a:lvl7pPr marL="0" marR="0" lvl="6"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7pPr>
            <a:lvl8pPr marL="0" marR="0" lvl="7"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8pPr>
            <a:lvl9pPr marL="0" marR="0" lvl="8"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5" name="Google Shape;35;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panose="020B0704020202020204"/>
              <a:buNone/>
              <a:defRPr sz="3200">
                <a:solidFill>
                  <a:schemeClr val="dk1"/>
                </a:solidFill>
                <a:latin typeface="Arial" panose="020B0704020202020204"/>
                <a:ea typeface="Arial" panose="020B0704020202020204"/>
                <a:cs typeface="Arial" panose="020B0704020202020204"/>
                <a:sym typeface="Arial" panose="020B0704020202020204"/>
              </a:defRPr>
            </a:lvl1pPr>
            <a:lvl2pPr marR="0" lvl="1" algn="l" rtl="0">
              <a:spcBef>
                <a:spcPts val="560"/>
              </a:spcBef>
              <a:spcAft>
                <a:spcPts val="0"/>
              </a:spcAft>
              <a:buClr>
                <a:schemeClr val="dk1"/>
              </a:buClr>
              <a:buSzPts val="2800"/>
              <a:buFont typeface="Arial" panose="020B0704020202020204"/>
              <a:buNone/>
              <a:defRPr sz="2800" b="0" i="0" u="none" strike="noStrike" cap="none">
                <a:solidFill>
                  <a:schemeClr val="dk1"/>
                </a:solidFill>
                <a:latin typeface="Arial" panose="020B0704020202020204"/>
                <a:ea typeface="Arial" panose="020B0704020202020204"/>
                <a:cs typeface="Arial" panose="020B0704020202020204"/>
                <a:sym typeface="Arial" panose="020B0704020202020204"/>
              </a:defRPr>
            </a:lvl2pPr>
            <a:lvl3pPr marR="0" lvl="2" algn="l" rtl="0">
              <a:spcBef>
                <a:spcPts val="480"/>
              </a:spcBef>
              <a:spcAft>
                <a:spcPts val="0"/>
              </a:spcAft>
              <a:buClr>
                <a:schemeClr val="dk1"/>
              </a:buClr>
              <a:buSzPts val="2400"/>
              <a:buFont typeface="Arial" panose="020B0704020202020204"/>
              <a:buNone/>
              <a:defRPr sz="2400" b="0" i="0" u="none" strike="noStrike" cap="none">
                <a:solidFill>
                  <a:schemeClr val="dk1"/>
                </a:solidFill>
                <a:latin typeface="Arial" panose="020B0704020202020204"/>
                <a:ea typeface="Arial" panose="020B0704020202020204"/>
                <a:cs typeface="Arial" panose="020B0704020202020204"/>
                <a:sym typeface="Arial" panose="020B0704020202020204"/>
              </a:defRPr>
            </a:lvl3pPr>
            <a:lvl4pPr marR="0" lvl="3" algn="l" rtl="0">
              <a:spcBef>
                <a:spcPts val="400"/>
              </a:spcBef>
              <a:spcAft>
                <a:spcPts val="0"/>
              </a:spcAft>
              <a:buClr>
                <a:schemeClr val="dk1"/>
              </a:buClr>
              <a:buSzPts val="2000"/>
              <a:buFont typeface="Arial" panose="020B0704020202020204"/>
              <a:buNone/>
              <a:defRPr sz="2000" b="0" i="0" u="none" strike="noStrike" cap="none">
                <a:solidFill>
                  <a:schemeClr val="dk1"/>
                </a:solidFill>
                <a:latin typeface="Arial" panose="020B0704020202020204"/>
                <a:ea typeface="Arial" panose="020B0704020202020204"/>
                <a:cs typeface="Arial" panose="020B0704020202020204"/>
                <a:sym typeface="Arial" panose="020B0704020202020204"/>
              </a:defRPr>
            </a:lvl4pPr>
            <a:lvl5pPr marR="0" lvl="4" algn="l" rtl="0">
              <a:spcBef>
                <a:spcPts val="400"/>
              </a:spcBef>
              <a:spcAft>
                <a:spcPts val="0"/>
              </a:spcAft>
              <a:buClr>
                <a:schemeClr val="dk1"/>
              </a:buClr>
              <a:buSzPts val="2000"/>
              <a:buFont typeface="Arial" panose="020B0704020202020204"/>
              <a:buNone/>
              <a:defRPr sz="2000" b="0" i="0" u="none" strike="noStrike" cap="none">
                <a:solidFill>
                  <a:schemeClr val="dk1"/>
                </a:solidFill>
                <a:latin typeface="Arial" panose="020B0704020202020204"/>
                <a:ea typeface="Arial" panose="020B0704020202020204"/>
                <a:cs typeface="Arial" panose="020B0704020202020204"/>
                <a:sym typeface="Arial" panose="020B0704020202020204"/>
              </a:defRPr>
            </a:lvl5pPr>
            <a:lvl6pPr marR="0" lvl="5" algn="l" rtl="0">
              <a:spcBef>
                <a:spcPts val="400"/>
              </a:spcBef>
              <a:spcAft>
                <a:spcPts val="0"/>
              </a:spcAft>
              <a:buClr>
                <a:schemeClr val="dk1"/>
              </a:buClr>
              <a:buSzPts val="2000"/>
              <a:buFont typeface="Arial" panose="020B0704020202020204"/>
              <a:buNone/>
              <a:defRPr sz="2000" b="0" i="0" u="none" strike="noStrike" cap="none">
                <a:solidFill>
                  <a:schemeClr val="dk1"/>
                </a:solidFill>
                <a:latin typeface="Arial" panose="020B0704020202020204"/>
                <a:ea typeface="Arial" panose="020B0704020202020204"/>
                <a:cs typeface="Arial" panose="020B0704020202020204"/>
                <a:sym typeface="Arial" panose="020B0704020202020204"/>
              </a:defRPr>
            </a:lvl6pPr>
            <a:lvl7pPr marR="0" lvl="6" algn="l" rtl="0">
              <a:spcBef>
                <a:spcPts val="400"/>
              </a:spcBef>
              <a:spcAft>
                <a:spcPts val="0"/>
              </a:spcAft>
              <a:buClr>
                <a:schemeClr val="dk1"/>
              </a:buClr>
              <a:buSzPts val="2000"/>
              <a:buFont typeface="Arial" panose="020B0704020202020204"/>
              <a:buNone/>
              <a:defRPr sz="2000" b="0" i="0" u="none" strike="noStrike" cap="none">
                <a:solidFill>
                  <a:schemeClr val="dk1"/>
                </a:solidFill>
                <a:latin typeface="Arial" panose="020B0704020202020204"/>
                <a:ea typeface="Arial" panose="020B0704020202020204"/>
                <a:cs typeface="Arial" panose="020B0704020202020204"/>
                <a:sym typeface="Arial" panose="020B0704020202020204"/>
              </a:defRPr>
            </a:lvl7pPr>
            <a:lvl8pPr marR="0" lvl="7" algn="l" rtl="0">
              <a:spcBef>
                <a:spcPts val="400"/>
              </a:spcBef>
              <a:spcAft>
                <a:spcPts val="0"/>
              </a:spcAft>
              <a:buClr>
                <a:schemeClr val="dk1"/>
              </a:buClr>
              <a:buSzPts val="2000"/>
              <a:buFont typeface="Arial" panose="020B0704020202020204"/>
              <a:buNone/>
              <a:defRPr sz="2000" b="0" i="0" u="none" strike="noStrike" cap="none">
                <a:solidFill>
                  <a:schemeClr val="dk1"/>
                </a:solidFill>
                <a:latin typeface="Arial" panose="020B0704020202020204"/>
                <a:ea typeface="Arial" panose="020B0704020202020204"/>
                <a:cs typeface="Arial" panose="020B0704020202020204"/>
                <a:sym typeface="Arial" panose="020B0704020202020204"/>
              </a:defRPr>
            </a:lvl8pPr>
            <a:lvl9pPr marR="0" lvl="8" algn="l" rtl="0">
              <a:spcBef>
                <a:spcPts val="400"/>
              </a:spcBef>
              <a:spcAft>
                <a:spcPts val="0"/>
              </a:spcAft>
              <a:buClr>
                <a:schemeClr val="dk1"/>
              </a:buClr>
              <a:buSzPts val="2000"/>
              <a:buFont typeface="Arial" panose="020B0704020202020204"/>
              <a:buNone/>
              <a:defRPr sz="2000" b="0" i="0" u="none" strike="noStrike" cap="none">
                <a:solidFill>
                  <a:schemeClr val="dk1"/>
                </a:solidFill>
                <a:latin typeface="Arial" panose="020B0704020202020204"/>
                <a:ea typeface="Arial" panose="020B0704020202020204"/>
                <a:cs typeface="Arial" panose="020B0704020202020204"/>
                <a:sym typeface="Arial" panose="020B0704020202020204"/>
              </a:defRPr>
            </a:lvl9pPr>
          </a:lstStyle>
          <a:p/>
        </p:txBody>
      </p:sp>
      <p:sp>
        <p:nvSpPr>
          <p:cNvPr id="36" name="Google Shape;36;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panose="020B0704020202020204"/>
              <a:buNone/>
              <a:defRPr sz="1400"/>
            </a:lvl1pPr>
            <a:lvl2pPr marL="914400" lvl="1" indent="-228600" algn="l">
              <a:spcBef>
                <a:spcPts val="240"/>
              </a:spcBef>
              <a:spcAft>
                <a:spcPts val="0"/>
              </a:spcAft>
              <a:buClr>
                <a:schemeClr val="dk1"/>
              </a:buClr>
              <a:buSzPts val="1200"/>
              <a:buFont typeface="Arial" panose="020B0704020202020204"/>
              <a:buNone/>
              <a:defRPr sz="1200"/>
            </a:lvl2pPr>
            <a:lvl3pPr marL="1371600" lvl="2" indent="-228600" algn="l">
              <a:spcBef>
                <a:spcPts val="200"/>
              </a:spcBef>
              <a:spcAft>
                <a:spcPts val="0"/>
              </a:spcAft>
              <a:buClr>
                <a:schemeClr val="dk1"/>
              </a:buClr>
              <a:buSzPts val="1000"/>
              <a:buFont typeface="Arial" panose="020B0704020202020204"/>
              <a:buNone/>
              <a:defRPr sz="1000"/>
            </a:lvl3pPr>
            <a:lvl4pPr marL="1828800" lvl="3" indent="-228600" algn="l">
              <a:spcBef>
                <a:spcPts val="180"/>
              </a:spcBef>
              <a:spcAft>
                <a:spcPts val="0"/>
              </a:spcAft>
              <a:buClr>
                <a:schemeClr val="dk1"/>
              </a:buClr>
              <a:buSzPts val="900"/>
              <a:buFont typeface="Arial" panose="020B0704020202020204"/>
              <a:buNone/>
              <a:defRPr sz="900"/>
            </a:lvl4pPr>
            <a:lvl5pPr marL="2286000" lvl="4" indent="-228600" algn="l">
              <a:spcBef>
                <a:spcPts val="180"/>
              </a:spcBef>
              <a:spcAft>
                <a:spcPts val="0"/>
              </a:spcAft>
              <a:buClr>
                <a:schemeClr val="dk1"/>
              </a:buClr>
              <a:buSzPts val="900"/>
              <a:buFont typeface="Arial" panose="020B0704020202020204"/>
              <a:buNone/>
              <a:defRPr sz="900"/>
            </a:lvl5pPr>
            <a:lvl6pPr marL="2743200" lvl="5" indent="-228600" algn="l">
              <a:spcBef>
                <a:spcPts val="180"/>
              </a:spcBef>
              <a:spcAft>
                <a:spcPts val="0"/>
              </a:spcAft>
              <a:buClr>
                <a:schemeClr val="dk1"/>
              </a:buClr>
              <a:buSzPts val="900"/>
              <a:buFont typeface="Arial" panose="020B0704020202020204"/>
              <a:buNone/>
              <a:defRPr sz="900"/>
            </a:lvl6pPr>
            <a:lvl7pPr marL="3200400" lvl="6" indent="-228600" algn="l">
              <a:spcBef>
                <a:spcPts val="180"/>
              </a:spcBef>
              <a:spcAft>
                <a:spcPts val="0"/>
              </a:spcAft>
              <a:buClr>
                <a:schemeClr val="dk1"/>
              </a:buClr>
              <a:buSzPts val="900"/>
              <a:buFont typeface="Arial" panose="020B0704020202020204"/>
              <a:buNone/>
              <a:defRPr sz="900"/>
            </a:lvl7pPr>
            <a:lvl8pPr marL="3657600" lvl="7" indent="-228600" algn="l">
              <a:spcBef>
                <a:spcPts val="180"/>
              </a:spcBef>
              <a:spcAft>
                <a:spcPts val="0"/>
              </a:spcAft>
              <a:buClr>
                <a:schemeClr val="dk1"/>
              </a:buClr>
              <a:buSzPts val="900"/>
              <a:buFont typeface="Arial" panose="020B0704020202020204"/>
              <a:buNone/>
              <a:defRPr sz="900"/>
            </a:lvl8pPr>
            <a:lvl9pPr marL="4114800" lvl="8" indent="-228600" algn="l">
              <a:spcBef>
                <a:spcPts val="180"/>
              </a:spcBef>
              <a:spcAft>
                <a:spcPts val="0"/>
              </a:spcAft>
              <a:buClr>
                <a:schemeClr val="dk1"/>
              </a:buClr>
              <a:buSzPts val="900"/>
              <a:buFont typeface="Arial" panose="020B0704020202020204"/>
              <a:buNone/>
              <a:defRPr sz="900"/>
            </a:lvl9pPr>
          </a:lstStyle>
          <a:p/>
        </p:txBody>
      </p:sp>
      <p:sp>
        <p:nvSpPr>
          <p:cNvPr id="37" name="Google Shape;37;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1pPr>
            <a:lvl2pPr marL="0" marR="0" lvl="1"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2pPr>
            <a:lvl3pPr marL="0" marR="0" lvl="2"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3pPr>
            <a:lvl4pPr marL="0" marR="0" lvl="3"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4pPr>
            <a:lvl5pPr marL="0" marR="0" lvl="4"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5pPr>
            <a:lvl6pPr marL="0" marR="0" lvl="5"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6pPr>
            <a:lvl7pPr marL="0" marR="0" lvl="6"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7pPr>
            <a:lvl8pPr marL="0" marR="0" lvl="7"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8pPr>
            <a:lvl9pPr marL="0" marR="0" lvl="8"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2" name="Google Shape;42;p1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panose="020B0704020202020204"/>
              <a:buChar char="•"/>
              <a:defRPr sz="3200"/>
            </a:lvl1pPr>
            <a:lvl2pPr marL="914400" lvl="1" indent="-406400" algn="l">
              <a:spcBef>
                <a:spcPts val="560"/>
              </a:spcBef>
              <a:spcAft>
                <a:spcPts val="0"/>
              </a:spcAft>
              <a:buClr>
                <a:schemeClr val="dk1"/>
              </a:buClr>
              <a:buSzPts val="2800"/>
              <a:buFont typeface="Arial" panose="020B0704020202020204"/>
              <a:buChar char="–"/>
              <a:defRPr sz="2800"/>
            </a:lvl2pPr>
            <a:lvl3pPr marL="1371600" lvl="2" indent="-381000" algn="l">
              <a:spcBef>
                <a:spcPts val="480"/>
              </a:spcBef>
              <a:spcAft>
                <a:spcPts val="0"/>
              </a:spcAft>
              <a:buClr>
                <a:schemeClr val="dk1"/>
              </a:buClr>
              <a:buSzPts val="2400"/>
              <a:buFont typeface="Arial" panose="020B0704020202020204"/>
              <a:buChar char="•"/>
              <a:defRPr sz="2400"/>
            </a:lvl3pPr>
            <a:lvl4pPr marL="1828800" lvl="3" indent="-355600" algn="l">
              <a:spcBef>
                <a:spcPts val="400"/>
              </a:spcBef>
              <a:spcAft>
                <a:spcPts val="0"/>
              </a:spcAft>
              <a:buClr>
                <a:schemeClr val="dk1"/>
              </a:buClr>
              <a:buSzPts val="2000"/>
              <a:buFont typeface="Arial" panose="020B0704020202020204"/>
              <a:buChar char="–"/>
              <a:defRPr sz="2000"/>
            </a:lvl4pPr>
            <a:lvl5pPr marL="2286000" lvl="4" indent="-355600" algn="l">
              <a:spcBef>
                <a:spcPts val="400"/>
              </a:spcBef>
              <a:spcAft>
                <a:spcPts val="0"/>
              </a:spcAft>
              <a:buClr>
                <a:schemeClr val="dk1"/>
              </a:buClr>
              <a:buSzPts val="2000"/>
              <a:buFont typeface="Arial" panose="020B0704020202020204"/>
              <a:buChar char="»"/>
              <a:defRPr sz="2000"/>
            </a:lvl5pPr>
            <a:lvl6pPr marL="2743200" lvl="5" indent="-355600" algn="l">
              <a:spcBef>
                <a:spcPts val="400"/>
              </a:spcBef>
              <a:spcAft>
                <a:spcPts val="0"/>
              </a:spcAft>
              <a:buClr>
                <a:schemeClr val="dk1"/>
              </a:buClr>
              <a:buSzPts val="2000"/>
              <a:buFont typeface="Arial" panose="020B0704020202020204"/>
              <a:buChar char="»"/>
              <a:defRPr sz="2000"/>
            </a:lvl6pPr>
            <a:lvl7pPr marL="3200400" lvl="6" indent="-355600" algn="l">
              <a:spcBef>
                <a:spcPts val="400"/>
              </a:spcBef>
              <a:spcAft>
                <a:spcPts val="0"/>
              </a:spcAft>
              <a:buClr>
                <a:schemeClr val="dk1"/>
              </a:buClr>
              <a:buSzPts val="2000"/>
              <a:buFont typeface="Arial" panose="020B0704020202020204"/>
              <a:buChar char="»"/>
              <a:defRPr sz="2000"/>
            </a:lvl7pPr>
            <a:lvl8pPr marL="3657600" lvl="7" indent="-355600" algn="l">
              <a:spcBef>
                <a:spcPts val="400"/>
              </a:spcBef>
              <a:spcAft>
                <a:spcPts val="0"/>
              </a:spcAft>
              <a:buClr>
                <a:schemeClr val="dk1"/>
              </a:buClr>
              <a:buSzPts val="2000"/>
              <a:buFont typeface="Arial" panose="020B0704020202020204"/>
              <a:buChar char="»"/>
              <a:defRPr sz="2000"/>
            </a:lvl8pPr>
            <a:lvl9pPr marL="4114800" lvl="8" indent="-355600" algn="l">
              <a:spcBef>
                <a:spcPts val="400"/>
              </a:spcBef>
              <a:spcAft>
                <a:spcPts val="0"/>
              </a:spcAft>
              <a:buClr>
                <a:schemeClr val="dk1"/>
              </a:buClr>
              <a:buSzPts val="2000"/>
              <a:buFont typeface="Arial" panose="020B0704020202020204"/>
              <a:buChar char="»"/>
              <a:defRPr sz="2000"/>
            </a:lvl9pPr>
          </a:lstStyle>
          <a:p/>
        </p:txBody>
      </p:sp>
      <p:sp>
        <p:nvSpPr>
          <p:cNvPr id="43" name="Google Shape;43;p1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panose="020B0704020202020204"/>
              <a:buNone/>
              <a:defRPr sz="1400"/>
            </a:lvl1pPr>
            <a:lvl2pPr marL="914400" lvl="1" indent="-228600" algn="l">
              <a:spcBef>
                <a:spcPts val="240"/>
              </a:spcBef>
              <a:spcAft>
                <a:spcPts val="0"/>
              </a:spcAft>
              <a:buClr>
                <a:schemeClr val="dk1"/>
              </a:buClr>
              <a:buSzPts val="1200"/>
              <a:buFont typeface="Arial" panose="020B0704020202020204"/>
              <a:buNone/>
              <a:defRPr sz="1200"/>
            </a:lvl2pPr>
            <a:lvl3pPr marL="1371600" lvl="2" indent="-228600" algn="l">
              <a:spcBef>
                <a:spcPts val="200"/>
              </a:spcBef>
              <a:spcAft>
                <a:spcPts val="0"/>
              </a:spcAft>
              <a:buClr>
                <a:schemeClr val="dk1"/>
              </a:buClr>
              <a:buSzPts val="1000"/>
              <a:buFont typeface="Arial" panose="020B0704020202020204"/>
              <a:buNone/>
              <a:defRPr sz="1000"/>
            </a:lvl3pPr>
            <a:lvl4pPr marL="1828800" lvl="3" indent="-228600" algn="l">
              <a:spcBef>
                <a:spcPts val="180"/>
              </a:spcBef>
              <a:spcAft>
                <a:spcPts val="0"/>
              </a:spcAft>
              <a:buClr>
                <a:schemeClr val="dk1"/>
              </a:buClr>
              <a:buSzPts val="900"/>
              <a:buFont typeface="Arial" panose="020B0704020202020204"/>
              <a:buNone/>
              <a:defRPr sz="900"/>
            </a:lvl4pPr>
            <a:lvl5pPr marL="2286000" lvl="4" indent="-228600" algn="l">
              <a:spcBef>
                <a:spcPts val="180"/>
              </a:spcBef>
              <a:spcAft>
                <a:spcPts val="0"/>
              </a:spcAft>
              <a:buClr>
                <a:schemeClr val="dk1"/>
              </a:buClr>
              <a:buSzPts val="900"/>
              <a:buFont typeface="Arial" panose="020B0704020202020204"/>
              <a:buNone/>
              <a:defRPr sz="900"/>
            </a:lvl5pPr>
            <a:lvl6pPr marL="2743200" lvl="5" indent="-228600" algn="l">
              <a:spcBef>
                <a:spcPts val="180"/>
              </a:spcBef>
              <a:spcAft>
                <a:spcPts val="0"/>
              </a:spcAft>
              <a:buClr>
                <a:schemeClr val="dk1"/>
              </a:buClr>
              <a:buSzPts val="900"/>
              <a:buFont typeface="Arial" panose="020B0704020202020204"/>
              <a:buNone/>
              <a:defRPr sz="900"/>
            </a:lvl6pPr>
            <a:lvl7pPr marL="3200400" lvl="6" indent="-228600" algn="l">
              <a:spcBef>
                <a:spcPts val="180"/>
              </a:spcBef>
              <a:spcAft>
                <a:spcPts val="0"/>
              </a:spcAft>
              <a:buClr>
                <a:schemeClr val="dk1"/>
              </a:buClr>
              <a:buSzPts val="900"/>
              <a:buFont typeface="Arial" panose="020B0704020202020204"/>
              <a:buNone/>
              <a:defRPr sz="900"/>
            </a:lvl7pPr>
            <a:lvl8pPr marL="3657600" lvl="7" indent="-228600" algn="l">
              <a:spcBef>
                <a:spcPts val="180"/>
              </a:spcBef>
              <a:spcAft>
                <a:spcPts val="0"/>
              </a:spcAft>
              <a:buClr>
                <a:schemeClr val="dk1"/>
              </a:buClr>
              <a:buSzPts val="900"/>
              <a:buFont typeface="Arial" panose="020B0704020202020204"/>
              <a:buNone/>
              <a:defRPr sz="900"/>
            </a:lvl8pPr>
            <a:lvl9pPr marL="4114800" lvl="8" indent="-228600" algn="l">
              <a:spcBef>
                <a:spcPts val="180"/>
              </a:spcBef>
              <a:spcAft>
                <a:spcPts val="0"/>
              </a:spcAft>
              <a:buClr>
                <a:schemeClr val="dk1"/>
              </a:buClr>
              <a:buSzPts val="900"/>
              <a:buFont typeface="Arial" panose="020B0704020202020204"/>
              <a:buNone/>
              <a:defRPr sz="900"/>
            </a:lvl9pPr>
          </a:lstStyle>
          <a:p/>
        </p:txBody>
      </p:sp>
      <p:sp>
        <p:nvSpPr>
          <p:cNvPr id="44" name="Google Shape;44;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1pPr>
            <a:lvl2pPr marL="0" marR="0" lvl="1"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2pPr>
            <a:lvl3pPr marL="0" marR="0" lvl="2"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3pPr>
            <a:lvl4pPr marL="0" marR="0" lvl="3"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4pPr>
            <a:lvl5pPr marL="0" marR="0" lvl="4"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5pPr>
            <a:lvl6pPr marL="0" marR="0" lvl="5"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6pPr>
            <a:lvl7pPr marL="0" marR="0" lvl="6"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7pPr>
            <a:lvl8pPr marL="0" marR="0" lvl="7"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8pPr>
            <a:lvl9pPr marL="0" marR="0" lvl="8"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51"/>
        <p:cNvGrpSpPr/>
        <p:nvPr/>
      </p:nvGrpSpPr>
      <p:grpSpPr>
        <a:xfrm>
          <a:off x="0" y="0"/>
          <a:ext cx="0" cy="0"/>
          <a:chOff x="0" y="0"/>
          <a:chExt cx="0" cy="0"/>
        </a:xfrm>
      </p:grpSpPr>
      <p:sp>
        <p:nvSpPr>
          <p:cNvPr id="52" name="Google Shape;52;p1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3" name="Google Shape;53;p1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1pPr>
            <a:lvl2pPr marL="0" marR="0" lvl="1"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2pPr>
            <a:lvl3pPr marL="0" marR="0" lvl="2"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3pPr>
            <a:lvl4pPr marL="0" marR="0" lvl="3"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4pPr>
            <a:lvl5pPr marL="0" marR="0" lvl="4"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5pPr>
            <a:lvl6pPr marL="0" marR="0" lvl="5"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6pPr>
            <a:lvl7pPr marL="0" marR="0" lvl="6"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7pPr>
            <a:lvl8pPr marL="0" marR="0" lvl="7"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8pPr>
            <a:lvl9pPr marL="0" marR="0" lvl="8"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8" name="Google Shape;58;p1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panose="020B0704020202020204"/>
              <a:buNone/>
              <a:defRPr sz="2400" b="1"/>
            </a:lvl1pPr>
            <a:lvl2pPr marL="914400" lvl="1" indent="-228600" algn="l">
              <a:spcBef>
                <a:spcPts val="400"/>
              </a:spcBef>
              <a:spcAft>
                <a:spcPts val="0"/>
              </a:spcAft>
              <a:buClr>
                <a:schemeClr val="dk1"/>
              </a:buClr>
              <a:buSzPts val="2000"/>
              <a:buFont typeface="Arial" panose="020B0704020202020204"/>
              <a:buNone/>
              <a:defRPr sz="2000" b="1"/>
            </a:lvl2pPr>
            <a:lvl3pPr marL="1371600" lvl="2" indent="-228600" algn="l">
              <a:spcBef>
                <a:spcPts val="360"/>
              </a:spcBef>
              <a:spcAft>
                <a:spcPts val="0"/>
              </a:spcAft>
              <a:buClr>
                <a:schemeClr val="dk1"/>
              </a:buClr>
              <a:buSzPts val="1800"/>
              <a:buFont typeface="Arial" panose="020B0704020202020204"/>
              <a:buNone/>
              <a:defRPr sz="1800" b="1"/>
            </a:lvl3pPr>
            <a:lvl4pPr marL="1828800" lvl="3" indent="-228600" algn="l">
              <a:spcBef>
                <a:spcPts val="320"/>
              </a:spcBef>
              <a:spcAft>
                <a:spcPts val="0"/>
              </a:spcAft>
              <a:buClr>
                <a:schemeClr val="dk1"/>
              </a:buClr>
              <a:buSzPts val="1600"/>
              <a:buFont typeface="Arial" panose="020B0704020202020204"/>
              <a:buNone/>
              <a:defRPr sz="1600" b="1"/>
            </a:lvl4pPr>
            <a:lvl5pPr marL="2286000" lvl="4" indent="-228600" algn="l">
              <a:spcBef>
                <a:spcPts val="320"/>
              </a:spcBef>
              <a:spcAft>
                <a:spcPts val="0"/>
              </a:spcAft>
              <a:buClr>
                <a:schemeClr val="dk1"/>
              </a:buClr>
              <a:buSzPts val="1600"/>
              <a:buFont typeface="Arial" panose="020B0704020202020204"/>
              <a:buNone/>
              <a:defRPr sz="1600" b="1"/>
            </a:lvl5pPr>
            <a:lvl6pPr marL="2743200" lvl="5" indent="-228600" algn="l">
              <a:spcBef>
                <a:spcPts val="320"/>
              </a:spcBef>
              <a:spcAft>
                <a:spcPts val="0"/>
              </a:spcAft>
              <a:buClr>
                <a:schemeClr val="dk1"/>
              </a:buClr>
              <a:buSzPts val="1600"/>
              <a:buFont typeface="Arial" panose="020B0704020202020204"/>
              <a:buNone/>
              <a:defRPr sz="1600" b="1"/>
            </a:lvl6pPr>
            <a:lvl7pPr marL="3200400" lvl="6" indent="-228600" algn="l">
              <a:spcBef>
                <a:spcPts val="320"/>
              </a:spcBef>
              <a:spcAft>
                <a:spcPts val="0"/>
              </a:spcAft>
              <a:buClr>
                <a:schemeClr val="dk1"/>
              </a:buClr>
              <a:buSzPts val="1600"/>
              <a:buFont typeface="Arial" panose="020B0704020202020204"/>
              <a:buNone/>
              <a:defRPr sz="1600" b="1"/>
            </a:lvl7pPr>
            <a:lvl8pPr marL="3657600" lvl="7" indent="-228600" algn="l">
              <a:spcBef>
                <a:spcPts val="320"/>
              </a:spcBef>
              <a:spcAft>
                <a:spcPts val="0"/>
              </a:spcAft>
              <a:buClr>
                <a:schemeClr val="dk1"/>
              </a:buClr>
              <a:buSzPts val="1600"/>
              <a:buFont typeface="Arial" panose="020B0704020202020204"/>
              <a:buNone/>
              <a:defRPr sz="1600" b="1"/>
            </a:lvl8pPr>
            <a:lvl9pPr marL="4114800" lvl="8" indent="-228600" algn="l">
              <a:spcBef>
                <a:spcPts val="320"/>
              </a:spcBef>
              <a:spcAft>
                <a:spcPts val="0"/>
              </a:spcAft>
              <a:buClr>
                <a:schemeClr val="dk1"/>
              </a:buClr>
              <a:buSzPts val="1600"/>
              <a:buFont typeface="Arial" panose="020B0704020202020204"/>
              <a:buNone/>
              <a:defRPr sz="1600" b="1"/>
            </a:lvl9pPr>
          </a:lstStyle>
          <a:p/>
        </p:txBody>
      </p:sp>
      <p:sp>
        <p:nvSpPr>
          <p:cNvPr id="59" name="Google Shape;59;p1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panose="020B0704020202020204"/>
              <a:buChar char="•"/>
              <a:defRPr sz="2400"/>
            </a:lvl1pPr>
            <a:lvl2pPr marL="914400" lvl="1" indent="-355600" algn="l">
              <a:spcBef>
                <a:spcPts val="400"/>
              </a:spcBef>
              <a:spcAft>
                <a:spcPts val="0"/>
              </a:spcAft>
              <a:buClr>
                <a:schemeClr val="dk1"/>
              </a:buClr>
              <a:buSzPts val="2000"/>
              <a:buFont typeface="Arial" panose="020B0704020202020204"/>
              <a:buChar char="–"/>
              <a:defRPr sz="2000"/>
            </a:lvl2pPr>
            <a:lvl3pPr marL="1371600" lvl="2" indent="-342900" algn="l">
              <a:spcBef>
                <a:spcPts val="360"/>
              </a:spcBef>
              <a:spcAft>
                <a:spcPts val="0"/>
              </a:spcAft>
              <a:buClr>
                <a:schemeClr val="dk1"/>
              </a:buClr>
              <a:buSzPts val="1800"/>
              <a:buFont typeface="Arial" panose="020B0704020202020204"/>
              <a:buChar char="•"/>
              <a:defRPr sz="1800"/>
            </a:lvl3pPr>
            <a:lvl4pPr marL="1828800" lvl="3" indent="-330200" algn="l">
              <a:spcBef>
                <a:spcPts val="320"/>
              </a:spcBef>
              <a:spcAft>
                <a:spcPts val="0"/>
              </a:spcAft>
              <a:buClr>
                <a:schemeClr val="dk1"/>
              </a:buClr>
              <a:buSzPts val="1600"/>
              <a:buFont typeface="Arial" panose="020B0704020202020204"/>
              <a:buChar char="–"/>
              <a:defRPr sz="1600"/>
            </a:lvl4pPr>
            <a:lvl5pPr marL="2286000" lvl="4" indent="-330200" algn="l">
              <a:spcBef>
                <a:spcPts val="320"/>
              </a:spcBef>
              <a:spcAft>
                <a:spcPts val="0"/>
              </a:spcAft>
              <a:buClr>
                <a:schemeClr val="dk1"/>
              </a:buClr>
              <a:buSzPts val="1600"/>
              <a:buFont typeface="Arial" panose="020B0704020202020204"/>
              <a:buChar char="»"/>
              <a:defRPr sz="1600"/>
            </a:lvl5pPr>
            <a:lvl6pPr marL="2743200" lvl="5" indent="-330200" algn="l">
              <a:spcBef>
                <a:spcPts val="320"/>
              </a:spcBef>
              <a:spcAft>
                <a:spcPts val="0"/>
              </a:spcAft>
              <a:buClr>
                <a:schemeClr val="dk1"/>
              </a:buClr>
              <a:buSzPts val="1600"/>
              <a:buFont typeface="Arial" panose="020B0704020202020204"/>
              <a:buChar char="»"/>
              <a:defRPr sz="1600"/>
            </a:lvl6pPr>
            <a:lvl7pPr marL="3200400" lvl="6" indent="-330200" algn="l">
              <a:spcBef>
                <a:spcPts val="320"/>
              </a:spcBef>
              <a:spcAft>
                <a:spcPts val="0"/>
              </a:spcAft>
              <a:buClr>
                <a:schemeClr val="dk1"/>
              </a:buClr>
              <a:buSzPts val="1600"/>
              <a:buFont typeface="Arial" panose="020B0704020202020204"/>
              <a:buChar char="»"/>
              <a:defRPr sz="1600"/>
            </a:lvl7pPr>
            <a:lvl8pPr marL="3657600" lvl="7" indent="-330200" algn="l">
              <a:spcBef>
                <a:spcPts val="320"/>
              </a:spcBef>
              <a:spcAft>
                <a:spcPts val="0"/>
              </a:spcAft>
              <a:buClr>
                <a:schemeClr val="dk1"/>
              </a:buClr>
              <a:buSzPts val="1600"/>
              <a:buFont typeface="Arial" panose="020B0704020202020204"/>
              <a:buChar char="»"/>
              <a:defRPr sz="1600"/>
            </a:lvl8pPr>
            <a:lvl9pPr marL="4114800" lvl="8" indent="-330200" algn="l">
              <a:spcBef>
                <a:spcPts val="320"/>
              </a:spcBef>
              <a:spcAft>
                <a:spcPts val="0"/>
              </a:spcAft>
              <a:buClr>
                <a:schemeClr val="dk1"/>
              </a:buClr>
              <a:buSzPts val="1600"/>
              <a:buFont typeface="Arial" panose="020B0704020202020204"/>
              <a:buChar char="»"/>
              <a:defRPr sz="1600"/>
            </a:lvl9pPr>
          </a:lstStyle>
          <a:p/>
        </p:txBody>
      </p:sp>
      <p:sp>
        <p:nvSpPr>
          <p:cNvPr id="60" name="Google Shape;60;p1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panose="020B0704020202020204"/>
              <a:buNone/>
              <a:defRPr sz="2400" b="1"/>
            </a:lvl1pPr>
            <a:lvl2pPr marL="914400" lvl="1" indent="-228600" algn="l">
              <a:spcBef>
                <a:spcPts val="400"/>
              </a:spcBef>
              <a:spcAft>
                <a:spcPts val="0"/>
              </a:spcAft>
              <a:buClr>
                <a:schemeClr val="dk1"/>
              </a:buClr>
              <a:buSzPts val="2000"/>
              <a:buFont typeface="Arial" panose="020B0704020202020204"/>
              <a:buNone/>
              <a:defRPr sz="2000" b="1"/>
            </a:lvl2pPr>
            <a:lvl3pPr marL="1371600" lvl="2" indent="-228600" algn="l">
              <a:spcBef>
                <a:spcPts val="360"/>
              </a:spcBef>
              <a:spcAft>
                <a:spcPts val="0"/>
              </a:spcAft>
              <a:buClr>
                <a:schemeClr val="dk1"/>
              </a:buClr>
              <a:buSzPts val="1800"/>
              <a:buFont typeface="Arial" panose="020B0704020202020204"/>
              <a:buNone/>
              <a:defRPr sz="1800" b="1"/>
            </a:lvl3pPr>
            <a:lvl4pPr marL="1828800" lvl="3" indent="-228600" algn="l">
              <a:spcBef>
                <a:spcPts val="320"/>
              </a:spcBef>
              <a:spcAft>
                <a:spcPts val="0"/>
              </a:spcAft>
              <a:buClr>
                <a:schemeClr val="dk1"/>
              </a:buClr>
              <a:buSzPts val="1600"/>
              <a:buFont typeface="Arial" panose="020B0704020202020204"/>
              <a:buNone/>
              <a:defRPr sz="1600" b="1"/>
            </a:lvl4pPr>
            <a:lvl5pPr marL="2286000" lvl="4" indent="-228600" algn="l">
              <a:spcBef>
                <a:spcPts val="320"/>
              </a:spcBef>
              <a:spcAft>
                <a:spcPts val="0"/>
              </a:spcAft>
              <a:buClr>
                <a:schemeClr val="dk1"/>
              </a:buClr>
              <a:buSzPts val="1600"/>
              <a:buFont typeface="Arial" panose="020B0704020202020204"/>
              <a:buNone/>
              <a:defRPr sz="1600" b="1"/>
            </a:lvl5pPr>
            <a:lvl6pPr marL="2743200" lvl="5" indent="-228600" algn="l">
              <a:spcBef>
                <a:spcPts val="320"/>
              </a:spcBef>
              <a:spcAft>
                <a:spcPts val="0"/>
              </a:spcAft>
              <a:buClr>
                <a:schemeClr val="dk1"/>
              </a:buClr>
              <a:buSzPts val="1600"/>
              <a:buFont typeface="Arial" panose="020B0704020202020204"/>
              <a:buNone/>
              <a:defRPr sz="1600" b="1"/>
            </a:lvl6pPr>
            <a:lvl7pPr marL="3200400" lvl="6" indent="-228600" algn="l">
              <a:spcBef>
                <a:spcPts val="320"/>
              </a:spcBef>
              <a:spcAft>
                <a:spcPts val="0"/>
              </a:spcAft>
              <a:buClr>
                <a:schemeClr val="dk1"/>
              </a:buClr>
              <a:buSzPts val="1600"/>
              <a:buFont typeface="Arial" panose="020B0704020202020204"/>
              <a:buNone/>
              <a:defRPr sz="1600" b="1"/>
            </a:lvl7pPr>
            <a:lvl8pPr marL="3657600" lvl="7" indent="-228600" algn="l">
              <a:spcBef>
                <a:spcPts val="320"/>
              </a:spcBef>
              <a:spcAft>
                <a:spcPts val="0"/>
              </a:spcAft>
              <a:buClr>
                <a:schemeClr val="dk1"/>
              </a:buClr>
              <a:buSzPts val="1600"/>
              <a:buFont typeface="Arial" panose="020B0704020202020204"/>
              <a:buNone/>
              <a:defRPr sz="1600" b="1"/>
            </a:lvl8pPr>
            <a:lvl9pPr marL="4114800" lvl="8" indent="-228600" algn="l">
              <a:spcBef>
                <a:spcPts val="320"/>
              </a:spcBef>
              <a:spcAft>
                <a:spcPts val="0"/>
              </a:spcAft>
              <a:buClr>
                <a:schemeClr val="dk1"/>
              </a:buClr>
              <a:buSzPts val="1600"/>
              <a:buFont typeface="Arial" panose="020B0704020202020204"/>
              <a:buNone/>
              <a:defRPr sz="1600" b="1"/>
            </a:lvl9pPr>
          </a:lstStyle>
          <a:p/>
        </p:txBody>
      </p:sp>
      <p:sp>
        <p:nvSpPr>
          <p:cNvPr id="61" name="Google Shape;61;p1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panose="020B0704020202020204"/>
              <a:buChar char="•"/>
              <a:defRPr sz="2400"/>
            </a:lvl1pPr>
            <a:lvl2pPr marL="914400" lvl="1" indent="-355600" algn="l">
              <a:spcBef>
                <a:spcPts val="400"/>
              </a:spcBef>
              <a:spcAft>
                <a:spcPts val="0"/>
              </a:spcAft>
              <a:buClr>
                <a:schemeClr val="dk1"/>
              </a:buClr>
              <a:buSzPts val="2000"/>
              <a:buFont typeface="Arial" panose="020B0704020202020204"/>
              <a:buChar char="–"/>
              <a:defRPr sz="2000"/>
            </a:lvl2pPr>
            <a:lvl3pPr marL="1371600" lvl="2" indent="-342900" algn="l">
              <a:spcBef>
                <a:spcPts val="360"/>
              </a:spcBef>
              <a:spcAft>
                <a:spcPts val="0"/>
              </a:spcAft>
              <a:buClr>
                <a:schemeClr val="dk1"/>
              </a:buClr>
              <a:buSzPts val="1800"/>
              <a:buFont typeface="Arial" panose="020B0704020202020204"/>
              <a:buChar char="•"/>
              <a:defRPr sz="1800"/>
            </a:lvl3pPr>
            <a:lvl4pPr marL="1828800" lvl="3" indent="-330200" algn="l">
              <a:spcBef>
                <a:spcPts val="320"/>
              </a:spcBef>
              <a:spcAft>
                <a:spcPts val="0"/>
              </a:spcAft>
              <a:buClr>
                <a:schemeClr val="dk1"/>
              </a:buClr>
              <a:buSzPts val="1600"/>
              <a:buFont typeface="Arial" panose="020B0704020202020204"/>
              <a:buChar char="–"/>
              <a:defRPr sz="1600"/>
            </a:lvl4pPr>
            <a:lvl5pPr marL="2286000" lvl="4" indent="-330200" algn="l">
              <a:spcBef>
                <a:spcPts val="320"/>
              </a:spcBef>
              <a:spcAft>
                <a:spcPts val="0"/>
              </a:spcAft>
              <a:buClr>
                <a:schemeClr val="dk1"/>
              </a:buClr>
              <a:buSzPts val="1600"/>
              <a:buFont typeface="Arial" panose="020B0704020202020204"/>
              <a:buChar char="»"/>
              <a:defRPr sz="1600"/>
            </a:lvl5pPr>
            <a:lvl6pPr marL="2743200" lvl="5" indent="-330200" algn="l">
              <a:spcBef>
                <a:spcPts val="320"/>
              </a:spcBef>
              <a:spcAft>
                <a:spcPts val="0"/>
              </a:spcAft>
              <a:buClr>
                <a:schemeClr val="dk1"/>
              </a:buClr>
              <a:buSzPts val="1600"/>
              <a:buFont typeface="Arial" panose="020B0704020202020204"/>
              <a:buChar char="»"/>
              <a:defRPr sz="1600"/>
            </a:lvl6pPr>
            <a:lvl7pPr marL="3200400" lvl="6" indent="-330200" algn="l">
              <a:spcBef>
                <a:spcPts val="320"/>
              </a:spcBef>
              <a:spcAft>
                <a:spcPts val="0"/>
              </a:spcAft>
              <a:buClr>
                <a:schemeClr val="dk1"/>
              </a:buClr>
              <a:buSzPts val="1600"/>
              <a:buFont typeface="Arial" panose="020B0704020202020204"/>
              <a:buChar char="»"/>
              <a:defRPr sz="1600"/>
            </a:lvl7pPr>
            <a:lvl8pPr marL="3657600" lvl="7" indent="-330200" algn="l">
              <a:spcBef>
                <a:spcPts val="320"/>
              </a:spcBef>
              <a:spcAft>
                <a:spcPts val="0"/>
              </a:spcAft>
              <a:buClr>
                <a:schemeClr val="dk1"/>
              </a:buClr>
              <a:buSzPts val="1600"/>
              <a:buFont typeface="Arial" panose="020B0704020202020204"/>
              <a:buChar char="»"/>
              <a:defRPr sz="1600"/>
            </a:lvl8pPr>
            <a:lvl9pPr marL="4114800" lvl="8" indent="-330200" algn="l">
              <a:spcBef>
                <a:spcPts val="320"/>
              </a:spcBef>
              <a:spcAft>
                <a:spcPts val="0"/>
              </a:spcAft>
              <a:buClr>
                <a:schemeClr val="dk1"/>
              </a:buClr>
              <a:buSzPts val="1600"/>
              <a:buFont typeface="Arial" panose="020B0704020202020204"/>
              <a:buChar char="»"/>
              <a:defRPr sz="1600"/>
            </a:lvl9pPr>
          </a:lstStyle>
          <a:p/>
        </p:txBody>
      </p:sp>
      <p:sp>
        <p:nvSpPr>
          <p:cNvPr id="62" name="Google Shape;62;p1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1pPr>
            <a:lvl2pPr marL="0" marR="0" lvl="1"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2pPr>
            <a:lvl3pPr marL="0" marR="0" lvl="2"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3pPr>
            <a:lvl4pPr marL="0" marR="0" lvl="3"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4pPr>
            <a:lvl5pPr marL="0" marR="0" lvl="4"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5pPr>
            <a:lvl6pPr marL="0" marR="0" lvl="5"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6pPr>
            <a:lvl7pPr marL="0" marR="0" lvl="6"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7pPr>
            <a:lvl8pPr marL="0" marR="0" lvl="7"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8pPr>
            <a:lvl9pPr marL="0" marR="0" lvl="8"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 name="Google Shape;67;p1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panose="020B0704020202020204"/>
              <a:buChar char="•"/>
              <a:defRPr sz="2800"/>
            </a:lvl1pPr>
            <a:lvl2pPr marL="914400" lvl="1" indent="-381000" algn="l">
              <a:spcBef>
                <a:spcPts val="480"/>
              </a:spcBef>
              <a:spcAft>
                <a:spcPts val="0"/>
              </a:spcAft>
              <a:buClr>
                <a:schemeClr val="dk1"/>
              </a:buClr>
              <a:buSzPts val="2400"/>
              <a:buFont typeface="Arial" panose="020B0704020202020204"/>
              <a:buChar char="–"/>
              <a:defRPr sz="2400"/>
            </a:lvl2pPr>
            <a:lvl3pPr marL="1371600" lvl="2" indent="-355600" algn="l">
              <a:spcBef>
                <a:spcPts val="400"/>
              </a:spcBef>
              <a:spcAft>
                <a:spcPts val="0"/>
              </a:spcAft>
              <a:buClr>
                <a:schemeClr val="dk1"/>
              </a:buClr>
              <a:buSzPts val="2000"/>
              <a:buFont typeface="Arial" panose="020B0704020202020204"/>
              <a:buChar char="•"/>
              <a:defRPr sz="2000"/>
            </a:lvl3pPr>
            <a:lvl4pPr marL="1828800" lvl="3" indent="-342900" algn="l">
              <a:spcBef>
                <a:spcPts val="360"/>
              </a:spcBef>
              <a:spcAft>
                <a:spcPts val="0"/>
              </a:spcAft>
              <a:buClr>
                <a:schemeClr val="dk1"/>
              </a:buClr>
              <a:buSzPts val="1800"/>
              <a:buFont typeface="Arial" panose="020B0704020202020204"/>
              <a:buChar char="–"/>
              <a:defRPr sz="1800"/>
            </a:lvl4pPr>
            <a:lvl5pPr marL="2286000" lvl="4" indent="-342900" algn="l">
              <a:spcBef>
                <a:spcPts val="360"/>
              </a:spcBef>
              <a:spcAft>
                <a:spcPts val="0"/>
              </a:spcAft>
              <a:buClr>
                <a:schemeClr val="dk1"/>
              </a:buClr>
              <a:buSzPts val="1800"/>
              <a:buFont typeface="Arial" panose="020B0704020202020204"/>
              <a:buChar char="»"/>
              <a:defRPr sz="1800"/>
            </a:lvl5pPr>
            <a:lvl6pPr marL="2743200" lvl="5" indent="-342900" algn="l">
              <a:spcBef>
                <a:spcPts val="360"/>
              </a:spcBef>
              <a:spcAft>
                <a:spcPts val="0"/>
              </a:spcAft>
              <a:buClr>
                <a:schemeClr val="dk1"/>
              </a:buClr>
              <a:buSzPts val="1800"/>
              <a:buFont typeface="Arial" panose="020B0704020202020204"/>
              <a:buChar char="»"/>
              <a:defRPr sz="1800"/>
            </a:lvl6pPr>
            <a:lvl7pPr marL="3200400" lvl="6" indent="-342900" algn="l">
              <a:spcBef>
                <a:spcPts val="360"/>
              </a:spcBef>
              <a:spcAft>
                <a:spcPts val="0"/>
              </a:spcAft>
              <a:buClr>
                <a:schemeClr val="dk1"/>
              </a:buClr>
              <a:buSzPts val="1800"/>
              <a:buFont typeface="Arial" panose="020B0704020202020204"/>
              <a:buChar char="»"/>
              <a:defRPr sz="1800"/>
            </a:lvl7pPr>
            <a:lvl8pPr marL="3657600" lvl="7" indent="-342900" algn="l">
              <a:spcBef>
                <a:spcPts val="360"/>
              </a:spcBef>
              <a:spcAft>
                <a:spcPts val="0"/>
              </a:spcAft>
              <a:buClr>
                <a:schemeClr val="dk1"/>
              </a:buClr>
              <a:buSzPts val="1800"/>
              <a:buFont typeface="Arial" panose="020B0704020202020204"/>
              <a:buChar char="»"/>
              <a:defRPr sz="1800"/>
            </a:lvl8pPr>
            <a:lvl9pPr marL="4114800" lvl="8" indent="-342900" algn="l">
              <a:spcBef>
                <a:spcPts val="360"/>
              </a:spcBef>
              <a:spcAft>
                <a:spcPts val="0"/>
              </a:spcAft>
              <a:buClr>
                <a:schemeClr val="dk1"/>
              </a:buClr>
              <a:buSzPts val="1800"/>
              <a:buFont typeface="Arial" panose="020B0704020202020204"/>
              <a:buChar char="»"/>
              <a:defRPr sz="1800"/>
            </a:lvl9pPr>
          </a:lstStyle>
          <a:p/>
        </p:txBody>
      </p:sp>
      <p:sp>
        <p:nvSpPr>
          <p:cNvPr id="68" name="Google Shape;68;p1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panose="020B0704020202020204"/>
              <a:buChar char="•"/>
              <a:defRPr sz="2800"/>
            </a:lvl1pPr>
            <a:lvl2pPr marL="914400" lvl="1" indent="-381000" algn="l">
              <a:spcBef>
                <a:spcPts val="480"/>
              </a:spcBef>
              <a:spcAft>
                <a:spcPts val="0"/>
              </a:spcAft>
              <a:buClr>
                <a:schemeClr val="dk1"/>
              </a:buClr>
              <a:buSzPts val="2400"/>
              <a:buFont typeface="Arial" panose="020B0704020202020204"/>
              <a:buChar char="–"/>
              <a:defRPr sz="2400"/>
            </a:lvl2pPr>
            <a:lvl3pPr marL="1371600" lvl="2" indent="-355600" algn="l">
              <a:spcBef>
                <a:spcPts val="400"/>
              </a:spcBef>
              <a:spcAft>
                <a:spcPts val="0"/>
              </a:spcAft>
              <a:buClr>
                <a:schemeClr val="dk1"/>
              </a:buClr>
              <a:buSzPts val="2000"/>
              <a:buFont typeface="Arial" panose="020B0704020202020204"/>
              <a:buChar char="•"/>
              <a:defRPr sz="2000"/>
            </a:lvl3pPr>
            <a:lvl4pPr marL="1828800" lvl="3" indent="-342900" algn="l">
              <a:spcBef>
                <a:spcPts val="360"/>
              </a:spcBef>
              <a:spcAft>
                <a:spcPts val="0"/>
              </a:spcAft>
              <a:buClr>
                <a:schemeClr val="dk1"/>
              </a:buClr>
              <a:buSzPts val="1800"/>
              <a:buFont typeface="Arial" panose="020B0704020202020204"/>
              <a:buChar char="–"/>
              <a:defRPr sz="1800"/>
            </a:lvl4pPr>
            <a:lvl5pPr marL="2286000" lvl="4" indent="-342900" algn="l">
              <a:spcBef>
                <a:spcPts val="360"/>
              </a:spcBef>
              <a:spcAft>
                <a:spcPts val="0"/>
              </a:spcAft>
              <a:buClr>
                <a:schemeClr val="dk1"/>
              </a:buClr>
              <a:buSzPts val="1800"/>
              <a:buFont typeface="Arial" panose="020B0704020202020204"/>
              <a:buChar char="»"/>
              <a:defRPr sz="1800"/>
            </a:lvl5pPr>
            <a:lvl6pPr marL="2743200" lvl="5" indent="-342900" algn="l">
              <a:spcBef>
                <a:spcPts val="360"/>
              </a:spcBef>
              <a:spcAft>
                <a:spcPts val="0"/>
              </a:spcAft>
              <a:buClr>
                <a:schemeClr val="dk1"/>
              </a:buClr>
              <a:buSzPts val="1800"/>
              <a:buFont typeface="Arial" panose="020B0704020202020204"/>
              <a:buChar char="»"/>
              <a:defRPr sz="1800"/>
            </a:lvl6pPr>
            <a:lvl7pPr marL="3200400" lvl="6" indent="-342900" algn="l">
              <a:spcBef>
                <a:spcPts val="360"/>
              </a:spcBef>
              <a:spcAft>
                <a:spcPts val="0"/>
              </a:spcAft>
              <a:buClr>
                <a:schemeClr val="dk1"/>
              </a:buClr>
              <a:buSzPts val="1800"/>
              <a:buFont typeface="Arial" panose="020B0704020202020204"/>
              <a:buChar char="»"/>
              <a:defRPr sz="1800"/>
            </a:lvl7pPr>
            <a:lvl8pPr marL="3657600" lvl="7" indent="-342900" algn="l">
              <a:spcBef>
                <a:spcPts val="360"/>
              </a:spcBef>
              <a:spcAft>
                <a:spcPts val="0"/>
              </a:spcAft>
              <a:buClr>
                <a:schemeClr val="dk1"/>
              </a:buClr>
              <a:buSzPts val="1800"/>
              <a:buFont typeface="Arial" panose="020B0704020202020204"/>
              <a:buChar char="»"/>
              <a:defRPr sz="1800"/>
            </a:lvl8pPr>
            <a:lvl9pPr marL="4114800" lvl="8" indent="-342900" algn="l">
              <a:spcBef>
                <a:spcPts val="360"/>
              </a:spcBef>
              <a:spcAft>
                <a:spcPts val="0"/>
              </a:spcAft>
              <a:buClr>
                <a:schemeClr val="dk1"/>
              </a:buClr>
              <a:buSzPts val="1800"/>
              <a:buFont typeface="Arial" panose="020B0704020202020204"/>
              <a:buChar char="»"/>
              <a:defRPr sz="1800"/>
            </a:lvl9pPr>
          </a:lstStyle>
          <a:p/>
        </p:txBody>
      </p:sp>
      <p:sp>
        <p:nvSpPr>
          <p:cNvPr id="69" name="Google Shape;69;p1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1pPr>
            <a:lvl2pPr marL="0" marR="0" lvl="1"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2pPr>
            <a:lvl3pPr marL="0" marR="0" lvl="2"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3pPr>
            <a:lvl4pPr marL="0" marR="0" lvl="3"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4pPr>
            <a:lvl5pPr marL="0" marR="0" lvl="4"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5pPr>
            <a:lvl6pPr marL="0" marR="0" lvl="5"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6pPr>
            <a:lvl7pPr marL="0" marR="0" lvl="6"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7pPr>
            <a:lvl8pPr marL="0" marR="0" lvl="7"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8pPr>
            <a:lvl9pPr marL="0" marR="0" lvl="8"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4" name="Google Shape;74;p1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panose="020B0704020202020204"/>
              <a:buNone/>
              <a:defRPr sz="2000"/>
            </a:lvl1pPr>
            <a:lvl2pPr marL="914400" lvl="1" indent="-228600" algn="l">
              <a:spcBef>
                <a:spcPts val="360"/>
              </a:spcBef>
              <a:spcAft>
                <a:spcPts val="0"/>
              </a:spcAft>
              <a:buClr>
                <a:schemeClr val="dk1"/>
              </a:buClr>
              <a:buSzPts val="1800"/>
              <a:buFont typeface="Arial" panose="020B0704020202020204"/>
              <a:buNone/>
              <a:defRPr sz="1800"/>
            </a:lvl2pPr>
            <a:lvl3pPr marL="1371600" lvl="2" indent="-228600" algn="l">
              <a:spcBef>
                <a:spcPts val="320"/>
              </a:spcBef>
              <a:spcAft>
                <a:spcPts val="0"/>
              </a:spcAft>
              <a:buClr>
                <a:schemeClr val="dk1"/>
              </a:buClr>
              <a:buSzPts val="1600"/>
              <a:buFont typeface="Arial" panose="020B0704020202020204"/>
              <a:buNone/>
              <a:defRPr sz="1600"/>
            </a:lvl3pPr>
            <a:lvl4pPr marL="1828800" lvl="3" indent="-228600" algn="l">
              <a:spcBef>
                <a:spcPts val="280"/>
              </a:spcBef>
              <a:spcAft>
                <a:spcPts val="0"/>
              </a:spcAft>
              <a:buClr>
                <a:schemeClr val="dk1"/>
              </a:buClr>
              <a:buSzPts val="1400"/>
              <a:buFont typeface="Arial" panose="020B0704020202020204"/>
              <a:buNone/>
              <a:defRPr sz="1400"/>
            </a:lvl4pPr>
            <a:lvl5pPr marL="2286000" lvl="4" indent="-228600" algn="l">
              <a:spcBef>
                <a:spcPts val="280"/>
              </a:spcBef>
              <a:spcAft>
                <a:spcPts val="0"/>
              </a:spcAft>
              <a:buClr>
                <a:schemeClr val="dk1"/>
              </a:buClr>
              <a:buSzPts val="1400"/>
              <a:buFont typeface="Arial" panose="020B0704020202020204"/>
              <a:buNone/>
              <a:defRPr sz="1400"/>
            </a:lvl5pPr>
            <a:lvl6pPr marL="2743200" lvl="5" indent="-228600" algn="l">
              <a:spcBef>
                <a:spcPts val="280"/>
              </a:spcBef>
              <a:spcAft>
                <a:spcPts val="0"/>
              </a:spcAft>
              <a:buClr>
                <a:schemeClr val="dk1"/>
              </a:buClr>
              <a:buSzPts val="1400"/>
              <a:buFont typeface="Arial" panose="020B0704020202020204"/>
              <a:buNone/>
              <a:defRPr sz="1400"/>
            </a:lvl6pPr>
            <a:lvl7pPr marL="3200400" lvl="6" indent="-228600" algn="l">
              <a:spcBef>
                <a:spcPts val="280"/>
              </a:spcBef>
              <a:spcAft>
                <a:spcPts val="0"/>
              </a:spcAft>
              <a:buClr>
                <a:schemeClr val="dk1"/>
              </a:buClr>
              <a:buSzPts val="1400"/>
              <a:buFont typeface="Arial" panose="020B0704020202020204"/>
              <a:buNone/>
              <a:defRPr sz="1400"/>
            </a:lvl7pPr>
            <a:lvl8pPr marL="3657600" lvl="7" indent="-228600" algn="l">
              <a:spcBef>
                <a:spcPts val="280"/>
              </a:spcBef>
              <a:spcAft>
                <a:spcPts val="0"/>
              </a:spcAft>
              <a:buClr>
                <a:schemeClr val="dk1"/>
              </a:buClr>
              <a:buSzPts val="1400"/>
              <a:buFont typeface="Arial" panose="020B0704020202020204"/>
              <a:buNone/>
              <a:defRPr sz="1400"/>
            </a:lvl8pPr>
            <a:lvl9pPr marL="4114800" lvl="8" indent="-228600" algn="l">
              <a:spcBef>
                <a:spcPts val="280"/>
              </a:spcBef>
              <a:spcAft>
                <a:spcPts val="0"/>
              </a:spcAft>
              <a:buClr>
                <a:schemeClr val="dk1"/>
              </a:buClr>
              <a:buSzPts val="1400"/>
              <a:buFont typeface="Arial" panose="020B0704020202020204"/>
              <a:buNone/>
              <a:defRPr sz="1400"/>
            </a:lvl9pPr>
          </a:lstStyle>
          <a:p/>
        </p:txBody>
      </p:sp>
      <p:sp>
        <p:nvSpPr>
          <p:cNvPr id="75" name="Google Shape;75;p1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1pPr>
            <a:lvl2pPr marL="0" marR="0" lvl="1"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2pPr>
            <a:lvl3pPr marL="0" marR="0" lvl="2"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3pPr>
            <a:lvl4pPr marL="0" marR="0" lvl="3"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4pPr>
            <a:lvl5pPr marL="0" marR="0" lvl="4"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5pPr>
            <a:lvl6pPr marL="0" marR="0" lvl="5"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6pPr>
            <a:lvl7pPr marL="0" marR="0" lvl="6"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7pPr>
            <a:lvl8pPr marL="0" marR="0" lvl="7"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8pPr>
            <a:lvl9pPr marL="0" marR="0" lvl="8" indent="0" algn="r">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3848E28-EAD3-0146-A0F8-07D7D8568C6E}"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1.jpeg"/><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stretch>
            <a:fillRect/>
          </a:stretch>
        </a:blip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panose="020B0704020202020204"/>
                <a:ea typeface="Arial" panose="020B0704020202020204"/>
                <a:cs typeface="Arial" panose="020B0704020202020204"/>
                <a:sym typeface="Arial" panose="020B0704020202020204"/>
              </a:defRPr>
            </a:lvl1pPr>
            <a:lvl2pPr marR="0" lvl="1" algn="ctr" rtl="0">
              <a:spcBef>
                <a:spcPts val="0"/>
              </a:spcBef>
              <a:spcAft>
                <a:spcPts val="0"/>
              </a:spcAft>
              <a:buSzPts val="1400"/>
              <a:buNone/>
              <a:defRPr sz="4400" b="0" i="0" u="none" strike="noStrike" cap="none">
                <a:solidFill>
                  <a:schemeClr val="dk2"/>
                </a:solidFill>
                <a:latin typeface="Arial" panose="020B0704020202020204"/>
                <a:ea typeface="Arial" panose="020B0704020202020204"/>
                <a:cs typeface="Arial" panose="020B0704020202020204"/>
                <a:sym typeface="Arial" panose="020B0704020202020204"/>
              </a:defRPr>
            </a:lvl2pPr>
            <a:lvl3pPr marR="0" lvl="2" algn="ctr" rtl="0">
              <a:spcBef>
                <a:spcPts val="0"/>
              </a:spcBef>
              <a:spcAft>
                <a:spcPts val="0"/>
              </a:spcAft>
              <a:buSzPts val="1400"/>
              <a:buNone/>
              <a:defRPr sz="4400" b="0" i="0" u="none" strike="noStrike" cap="none">
                <a:solidFill>
                  <a:schemeClr val="dk2"/>
                </a:solidFill>
                <a:latin typeface="Arial" panose="020B0704020202020204"/>
                <a:ea typeface="Arial" panose="020B0704020202020204"/>
                <a:cs typeface="Arial" panose="020B0704020202020204"/>
                <a:sym typeface="Arial" panose="020B0704020202020204"/>
              </a:defRPr>
            </a:lvl3pPr>
            <a:lvl4pPr marR="0" lvl="3" algn="ctr" rtl="0">
              <a:spcBef>
                <a:spcPts val="0"/>
              </a:spcBef>
              <a:spcAft>
                <a:spcPts val="0"/>
              </a:spcAft>
              <a:buSzPts val="1400"/>
              <a:buNone/>
              <a:defRPr sz="4400" b="0" i="0" u="none" strike="noStrike" cap="none">
                <a:solidFill>
                  <a:schemeClr val="dk2"/>
                </a:solidFill>
                <a:latin typeface="Arial" panose="020B0704020202020204"/>
                <a:ea typeface="Arial" panose="020B0704020202020204"/>
                <a:cs typeface="Arial" panose="020B0704020202020204"/>
                <a:sym typeface="Arial" panose="020B0704020202020204"/>
              </a:defRPr>
            </a:lvl4pPr>
            <a:lvl5pPr marR="0" lvl="4" algn="ctr" rtl="0">
              <a:spcBef>
                <a:spcPts val="0"/>
              </a:spcBef>
              <a:spcAft>
                <a:spcPts val="0"/>
              </a:spcAft>
              <a:buSzPts val="1400"/>
              <a:buNone/>
              <a:defRPr sz="4400" b="0" i="0" u="none" strike="noStrike" cap="none">
                <a:solidFill>
                  <a:schemeClr val="dk2"/>
                </a:solidFill>
                <a:latin typeface="Arial" panose="020B0704020202020204"/>
                <a:ea typeface="Arial" panose="020B0704020202020204"/>
                <a:cs typeface="Arial" panose="020B0704020202020204"/>
                <a:sym typeface="Arial" panose="020B0704020202020204"/>
              </a:defRPr>
            </a:lvl5pPr>
            <a:lvl6pPr marR="0" lvl="5" algn="ctr" rtl="0">
              <a:spcBef>
                <a:spcPts val="0"/>
              </a:spcBef>
              <a:spcAft>
                <a:spcPts val="0"/>
              </a:spcAft>
              <a:buSzPts val="1400"/>
              <a:buNone/>
              <a:defRPr sz="4400" b="0" i="0" u="none" strike="noStrike" cap="none">
                <a:solidFill>
                  <a:schemeClr val="dk2"/>
                </a:solidFill>
                <a:latin typeface="Arial" panose="020B0704020202020204"/>
                <a:ea typeface="Arial" panose="020B0704020202020204"/>
                <a:cs typeface="Arial" panose="020B0704020202020204"/>
                <a:sym typeface="Arial" panose="020B0704020202020204"/>
              </a:defRPr>
            </a:lvl6pPr>
            <a:lvl7pPr marR="0" lvl="6" algn="ctr" rtl="0">
              <a:spcBef>
                <a:spcPts val="0"/>
              </a:spcBef>
              <a:spcAft>
                <a:spcPts val="0"/>
              </a:spcAft>
              <a:buSzPts val="1400"/>
              <a:buNone/>
              <a:defRPr sz="4400" b="0" i="0" u="none" strike="noStrike" cap="none">
                <a:solidFill>
                  <a:schemeClr val="dk2"/>
                </a:solidFill>
                <a:latin typeface="Arial" panose="020B0704020202020204"/>
                <a:ea typeface="Arial" panose="020B0704020202020204"/>
                <a:cs typeface="Arial" panose="020B0704020202020204"/>
                <a:sym typeface="Arial" panose="020B0704020202020204"/>
              </a:defRPr>
            </a:lvl7pPr>
            <a:lvl8pPr marR="0" lvl="7" algn="ctr" rtl="0">
              <a:spcBef>
                <a:spcPts val="0"/>
              </a:spcBef>
              <a:spcAft>
                <a:spcPts val="0"/>
              </a:spcAft>
              <a:buSzPts val="1400"/>
              <a:buNone/>
              <a:defRPr sz="4400" b="0" i="0" u="none" strike="noStrike" cap="none">
                <a:solidFill>
                  <a:schemeClr val="dk2"/>
                </a:solidFill>
                <a:latin typeface="Arial" panose="020B0704020202020204"/>
                <a:ea typeface="Arial" panose="020B0704020202020204"/>
                <a:cs typeface="Arial" panose="020B0704020202020204"/>
                <a:sym typeface="Arial" panose="020B0704020202020204"/>
              </a:defRPr>
            </a:lvl8pPr>
            <a:lvl9pPr marR="0" lvl="8" algn="ctr" rtl="0">
              <a:spcBef>
                <a:spcPts val="0"/>
              </a:spcBef>
              <a:spcAft>
                <a:spcPts val="0"/>
              </a:spcAft>
              <a:buSzPts val="1400"/>
              <a:buNone/>
              <a:defRPr sz="4400" b="0" i="0" u="none" strike="noStrike" cap="none">
                <a:solidFill>
                  <a:schemeClr val="dk2"/>
                </a:solidFill>
                <a:latin typeface="Arial" panose="020B0704020202020204"/>
                <a:ea typeface="Arial" panose="020B0704020202020204"/>
                <a:cs typeface="Arial" panose="020B0704020202020204"/>
                <a:sym typeface="Arial" panose="020B0704020202020204"/>
              </a:defRPr>
            </a:lvl9pPr>
          </a:lstStyle>
          <a:p/>
        </p:txBody>
      </p:sp>
      <p:sp>
        <p:nvSpPr>
          <p:cNvPr id="11" name="Google Shape;11;p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panose="020B0704020202020204"/>
              <a:buChar char="•"/>
              <a:defRPr sz="3200" b="0" i="0" u="none" strike="noStrike" cap="none">
                <a:solidFill>
                  <a:schemeClr val="dk1"/>
                </a:solidFill>
                <a:latin typeface="Arial" panose="020B0704020202020204"/>
                <a:ea typeface="Arial" panose="020B0704020202020204"/>
                <a:cs typeface="Arial" panose="020B0704020202020204"/>
                <a:sym typeface="Arial" panose="020B0704020202020204"/>
              </a:defRPr>
            </a:lvl1pPr>
            <a:lvl2pPr marL="914400" marR="0" lvl="1" indent="-406400" algn="l" rtl="0">
              <a:spcBef>
                <a:spcPts val="560"/>
              </a:spcBef>
              <a:spcAft>
                <a:spcPts val="0"/>
              </a:spcAft>
              <a:buClr>
                <a:schemeClr val="dk1"/>
              </a:buClr>
              <a:buSzPts val="2800"/>
              <a:buFont typeface="Arial" panose="020B0704020202020204"/>
              <a:buChar char="–"/>
              <a:defRPr sz="2800" b="0" i="0" u="none" strike="noStrike" cap="none">
                <a:solidFill>
                  <a:schemeClr val="dk1"/>
                </a:solidFill>
                <a:latin typeface="Arial" panose="020B0704020202020204"/>
                <a:ea typeface="Arial" panose="020B0704020202020204"/>
                <a:cs typeface="Arial" panose="020B0704020202020204"/>
                <a:sym typeface="Arial" panose="020B0704020202020204"/>
              </a:defRPr>
            </a:lvl2pPr>
            <a:lvl3pPr marL="1371600" marR="0" lvl="2" indent="-381000" algn="l" rtl="0">
              <a:spcBef>
                <a:spcPts val="480"/>
              </a:spcBef>
              <a:spcAft>
                <a:spcPts val="0"/>
              </a:spcAft>
              <a:buClr>
                <a:schemeClr val="dk1"/>
              </a:buClr>
              <a:buSzPts val="2400"/>
              <a:buFont typeface="Arial" panose="020B0704020202020204"/>
              <a:buChar char="•"/>
              <a:defRPr sz="2400" b="0" i="0" u="none" strike="noStrike" cap="none">
                <a:solidFill>
                  <a:schemeClr val="dk1"/>
                </a:solidFill>
                <a:latin typeface="Arial" panose="020B0704020202020204"/>
                <a:ea typeface="Arial" panose="020B0704020202020204"/>
                <a:cs typeface="Arial" panose="020B0704020202020204"/>
                <a:sym typeface="Arial" panose="020B0704020202020204"/>
              </a:defRPr>
            </a:lvl3pPr>
            <a:lvl4pPr marL="1828800" marR="0" lvl="3" indent="-355600" algn="l" rtl="0">
              <a:spcBef>
                <a:spcPts val="400"/>
              </a:spcBef>
              <a:spcAft>
                <a:spcPts val="0"/>
              </a:spcAft>
              <a:buClr>
                <a:schemeClr val="dk1"/>
              </a:buClr>
              <a:buSzPts val="2000"/>
              <a:buFont typeface="Arial" panose="020B0704020202020204"/>
              <a:buChar char="–"/>
              <a:defRPr sz="2000" b="0" i="0" u="none" strike="noStrike" cap="none">
                <a:solidFill>
                  <a:schemeClr val="dk1"/>
                </a:solidFill>
                <a:latin typeface="Arial" panose="020B0704020202020204"/>
                <a:ea typeface="Arial" panose="020B0704020202020204"/>
                <a:cs typeface="Arial" panose="020B0704020202020204"/>
                <a:sym typeface="Arial" panose="020B0704020202020204"/>
              </a:defRPr>
            </a:lvl4pPr>
            <a:lvl5pPr marL="2286000" marR="0" lvl="4" indent="-355600" algn="l" rtl="0">
              <a:spcBef>
                <a:spcPts val="400"/>
              </a:spcBef>
              <a:spcAft>
                <a:spcPts val="0"/>
              </a:spcAft>
              <a:buClr>
                <a:schemeClr val="dk1"/>
              </a:buClr>
              <a:buSzPts val="2000"/>
              <a:buFont typeface="Arial" panose="020B0704020202020204"/>
              <a:buChar char="»"/>
              <a:defRPr sz="2000" b="0" i="0" u="none" strike="noStrike" cap="none">
                <a:solidFill>
                  <a:schemeClr val="dk1"/>
                </a:solidFill>
                <a:latin typeface="Arial" panose="020B0704020202020204"/>
                <a:ea typeface="Arial" panose="020B0704020202020204"/>
                <a:cs typeface="Arial" panose="020B0704020202020204"/>
                <a:sym typeface="Arial" panose="020B0704020202020204"/>
              </a:defRPr>
            </a:lvl5pPr>
            <a:lvl6pPr marL="2743200" marR="0" lvl="5" indent="-355600" algn="l" rtl="0">
              <a:spcBef>
                <a:spcPts val="400"/>
              </a:spcBef>
              <a:spcAft>
                <a:spcPts val="0"/>
              </a:spcAft>
              <a:buClr>
                <a:schemeClr val="dk1"/>
              </a:buClr>
              <a:buSzPts val="2000"/>
              <a:buFont typeface="Arial" panose="020B0704020202020204"/>
              <a:buChar char="»"/>
              <a:defRPr sz="2000" b="0" i="0" u="none" strike="noStrike" cap="none">
                <a:solidFill>
                  <a:schemeClr val="dk1"/>
                </a:solidFill>
                <a:latin typeface="Arial" panose="020B0704020202020204"/>
                <a:ea typeface="Arial" panose="020B0704020202020204"/>
                <a:cs typeface="Arial" panose="020B0704020202020204"/>
                <a:sym typeface="Arial" panose="020B0704020202020204"/>
              </a:defRPr>
            </a:lvl6pPr>
            <a:lvl7pPr marL="3200400" marR="0" lvl="6" indent="-355600" algn="l" rtl="0">
              <a:spcBef>
                <a:spcPts val="400"/>
              </a:spcBef>
              <a:spcAft>
                <a:spcPts val="0"/>
              </a:spcAft>
              <a:buClr>
                <a:schemeClr val="dk1"/>
              </a:buClr>
              <a:buSzPts val="2000"/>
              <a:buFont typeface="Arial" panose="020B0704020202020204"/>
              <a:buChar char="»"/>
              <a:defRPr sz="2000" b="0" i="0" u="none" strike="noStrike" cap="none">
                <a:solidFill>
                  <a:schemeClr val="dk1"/>
                </a:solidFill>
                <a:latin typeface="Arial" panose="020B0704020202020204"/>
                <a:ea typeface="Arial" panose="020B0704020202020204"/>
                <a:cs typeface="Arial" panose="020B0704020202020204"/>
                <a:sym typeface="Arial" panose="020B0704020202020204"/>
              </a:defRPr>
            </a:lvl7pPr>
            <a:lvl8pPr marL="3657600" marR="0" lvl="7" indent="-355600" algn="l" rtl="0">
              <a:spcBef>
                <a:spcPts val="400"/>
              </a:spcBef>
              <a:spcAft>
                <a:spcPts val="0"/>
              </a:spcAft>
              <a:buClr>
                <a:schemeClr val="dk1"/>
              </a:buClr>
              <a:buSzPts val="2000"/>
              <a:buFont typeface="Arial" panose="020B0704020202020204"/>
              <a:buChar char="»"/>
              <a:defRPr sz="2000" b="0" i="0" u="none" strike="noStrike" cap="none">
                <a:solidFill>
                  <a:schemeClr val="dk1"/>
                </a:solidFill>
                <a:latin typeface="Arial" panose="020B0704020202020204"/>
                <a:ea typeface="Arial" panose="020B0704020202020204"/>
                <a:cs typeface="Arial" panose="020B0704020202020204"/>
                <a:sym typeface="Arial" panose="020B0704020202020204"/>
              </a:defRPr>
            </a:lvl8pPr>
            <a:lvl9pPr marL="4114800" marR="0" lvl="8" indent="-355600" algn="l" rtl="0">
              <a:spcBef>
                <a:spcPts val="400"/>
              </a:spcBef>
              <a:spcAft>
                <a:spcPts val="0"/>
              </a:spcAft>
              <a:buClr>
                <a:schemeClr val="dk1"/>
              </a:buClr>
              <a:buSzPts val="2000"/>
              <a:buFont typeface="Arial" panose="020B0704020202020204"/>
              <a:buChar char="»"/>
              <a:defRPr sz="2000" b="0" i="0" u="none" strike="noStrike" cap="none">
                <a:solidFill>
                  <a:schemeClr val="dk1"/>
                </a:solidFill>
                <a:latin typeface="Arial" panose="020B0704020202020204"/>
                <a:ea typeface="Arial" panose="020B0704020202020204"/>
                <a:cs typeface="Arial" panose="020B0704020202020204"/>
                <a:sym typeface="Arial" panose="020B0704020202020204"/>
              </a:defRPr>
            </a:lvl9pPr>
          </a:lstStyle>
          <a:p/>
        </p:txBody>
      </p:sp>
      <p:sp>
        <p:nvSpPr>
          <p:cNvPr id="12" name="Google Shape;12;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800" b="0" i="0" u="none" strike="noStrike" cap="none">
                <a:solidFill>
                  <a:schemeClr val="dk1"/>
                </a:solidFill>
                <a:latin typeface="Arial" panose="020B0704020202020204"/>
                <a:ea typeface="Arial" panose="020B0704020202020204"/>
                <a:cs typeface="Arial" panose="020B0704020202020204"/>
                <a:sym typeface="Arial" panose="020B0704020202020204"/>
              </a:defRPr>
            </a:lvl1pPr>
            <a:lvl2pPr marR="0" lvl="1" algn="l" rtl="0">
              <a:lnSpc>
                <a:spcPct val="100000"/>
              </a:lnSpc>
              <a:spcBef>
                <a:spcPts val="0"/>
              </a:spcBef>
              <a:spcAft>
                <a:spcPts val="0"/>
              </a:spcAft>
              <a:buSzPts val="1400"/>
              <a:buNone/>
              <a:defRPr sz="2800" b="0" i="0" u="none" strike="noStrike" cap="none">
                <a:solidFill>
                  <a:schemeClr val="dk1"/>
                </a:solidFill>
                <a:latin typeface="Arial" panose="020B0704020202020204"/>
                <a:ea typeface="Arial" panose="020B0704020202020204"/>
                <a:cs typeface="Arial" panose="020B0704020202020204"/>
                <a:sym typeface="Arial" panose="020B0704020202020204"/>
              </a:defRPr>
            </a:lvl2pPr>
            <a:lvl3pPr marR="0" lvl="2" algn="l" rtl="0">
              <a:lnSpc>
                <a:spcPct val="100000"/>
              </a:lnSpc>
              <a:spcBef>
                <a:spcPts val="0"/>
              </a:spcBef>
              <a:spcAft>
                <a:spcPts val="0"/>
              </a:spcAft>
              <a:buSzPts val="1400"/>
              <a:buNone/>
              <a:defRPr sz="2800" b="0" i="0" u="none" strike="noStrike" cap="none">
                <a:solidFill>
                  <a:schemeClr val="dk1"/>
                </a:solidFill>
                <a:latin typeface="Arial" panose="020B0704020202020204"/>
                <a:ea typeface="Arial" panose="020B0704020202020204"/>
                <a:cs typeface="Arial" panose="020B0704020202020204"/>
                <a:sym typeface="Arial" panose="020B0704020202020204"/>
              </a:defRPr>
            </a:lvl3pPr>
            <a:lvl4pPr marR="0" lvl="3" algn="l" rtl="0">
              <a:lnSpc>
                <a:spcPct val="100000"/>
              </a:lnSpc>
              <a:spcBef>
                <a:spcPts val="0"/>
              </a:spcBef>
              <a:spcAft>
                <a:spcPts val="0"/>
              </a:spcAft>
              <a:buSzPts val="1400"/>
              <a:buNone/>
              <a:defRPr sz="2800" b="0" i="0" u="none" strike="noStrike" cap="none">
                <a:solidFill>
                  <a:schemeClr val="dk1"/>
                </a:solidFill>
                <a:latin typeface="Arial" panose="020B0704020202020204"/>
                <a:ea typeface="Arial" panose="020B0704020202020204"/>
                <a:cs typeface="Arial" panose="020B0704020202020204"/>
                <a:sym typeface="Arial" panose="020B0704020202020204"/>
              </a:defRPr>
            </a:lvl4pPr>
            <a:lvl5pPr marR="0" lvl="4" algn="l" rtl="0">
              <a:lnSpc>
                <a:spcPct val="100000"/>
              </a:lnSpc>
              <a:spcBef>
                <a:spcPts val="0"/>
              </a:spcBef>
              <a:spcAft>
                <a:spcPts val="0"/>
              </a:spcAft>
              <a:buSzPts val="1400"/>
              <a:buNone/>
              <a:defRPr sz="2800" b="0" i="0" u="none" strike="noStrike" cap="none">
                <a:solidFill>
                  <a:schemeClr val="dk1"/>
                </a:solidFill>
                <a:latin typeface="Arial" panose="020B0704020202020204"/>
                <a:ea typeface="Arial" panose="020B0704020202020204"/>
                <a:cs typeface="Arial" panose="020B0704020202020204"/>
                <a:sym typeface="Arial" panose="020B0704020202020204"/>
              </a:defRPr>
            </a:lvl5pPr>
            <a:lvl6pPr marR="0" lvl="5" algn="l" rtl="0">
              <a:lnSpc>
                <a:spcPct val="100000"/>
              </a:lnSpc>
              <a:spcBef>
                <a:spcPts val="0"/>
              </a:spcBef>
              <a:spcAft>
                <a:spcPts val="0"/>
              </a:spcAft>
              <a:buSzPts val="1400"/>
              <a:buNone/>
              <a:defRPr sz="2800" b="0" i="0" u="none" strike="noStrike" cap="none">
                <a:solidFill>
                  <a:schemeClr val="dk1"/>
                </a:solidFill>
                <a:latin typeface="Arial" panose="020B0704020202020204"/>
                <a:ea typeface="Arial" panose="020B0704020202020204"/>
                <a:cs typeface="Arial" panose="020B0704020202020204"/>
                <a:sym typeface="Arial" panose="020B0704020202020204"/>
              </a:defRPr>
            </a:lvl6pPr>
            <a:lvl7pPr marR="0" lvl="6" algn="l" rtl="0">
              <a:lnSpc>
                <a:spcPct val="100000"/>
              </a:lnSpc>
              <a:spcBef>
                <a:spcPts val="0"/>
              </a:spcBef>
              <a:spcAft>
                <a:spcPts val="0"/>
              </a:spcAft>
              <a:buSzPts val="1400"/>
              <a:buNone/>
              <a:defRPr sz="2800" b="0" i="0" u="none" strike="noStrike" cap="none">
                <a:solidFill>
                  <a:schemeClr val="dk1"/>
                </a:solidFill>
                <a:latin typeface="Arial" panose="020B0704020202020204"/>
                <a:ea typeface="Arial" panose="020B0704020202020204"/>
                <a:cs typeface="Arial" panose="020B0704020202020204"/>
                <a:sym typeface="Arial" panose="020B0704020202020204"/>
              </a:defRPr>
            </a:lvl7pPr>
            <a:lvl8pPr marR="0" lvl="7" algn="l" rtl="0">
              <a:lnSpc>
                <a:spcPct val="100000"/>
              </a:lnSpc>
              <a:spcBef>
                <a:spcPts val="0"/>
              </a:spcBef>
              <a:spcAft>
                <a:spcPts val="0"/>
              </a:spcAft>
              <a:buSzPts val="1400"/>
              <a:buNone/>
              <a:defRPr sz="2800" b="0" i="0" u="none" strike="noStrike" cap="none">
                <a:solidFill>
                  <a:schemeClr val="dk1"/>
                </a:solidFill>
                <a:latin typeface="Arial" panose="020B0704020202020204"/>
                <a:ea typeface="Arial" panose="020B0704020202020204"/>
                <a:cs typeface="Arial" panose="020B0704020202020204"/>
                <a:sym typeface="Arial" panose="020B0704020202020204"/>
              </a:defRPr>
            </a:lvl8pPr>
            <a:lvl9pPr marR="0" lvl="8" algn="l" rtl="0">
              <a:lnSpc>
                <a:spcPct val="100000"/>
              </a:lnSpc>
              <a:spcBef>
                <a:spcPts val="0"/>
              </a:spcBef>
              <a:spcAft>
                <a:spcPts val="0"/>
              </a:spcAft>
              <a:buSzPts val="1400"/>
              <a:buNone/>
              <a:defRPr sz="2800" b="0" i="0" u="none" strike="noStrike" cap="none">
                <a:solidFill>
                  <a:schemeClr val="dk1"/>
                </a:solidFill>
                <a:latin typeface="Arial" panose="020B0704020202020204"/>
                <a:ea typeface="Arial" panose="020B0704020202020204"/>
                <a:cs typeface="Arial" panose="020B0704020202020204"/>
                <a:sym typeface="Arial" panose="020B0704020202020204"/>
              </a:defRPr>
            </a:lvl9pPr>
          </a:lstStyle>
          <a:p/>
        </p:txBody>
      </p:sp>
      <p:sp>
        <p:nvSpPr>
          <p:cNvPr id="13" name="Google Shape;13;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800" b="0" i="0" u="none" strike="noStrike" cap="none">
                <a:solidFill>
                  <a:schemeClr val="dk1"/>
                </a:solidFill>
                <a:latin typeface="Arial" panose="020B0704020202020204"/>
                <a:ea typeface="Arial" panose="020B0704020202020204"/>
                <a:cs typeface="Arial" panose="020B0704020202020204"/>
                <a:sym typeface="Arial" panose="020B0704020202020204"/>
              </a:defRPr>
            </a:lvl1pPr>
            <a:lvl2pPr marR="0" lvl="1" algn="l" rtl="0">
              <a:lnSpc>
                <a:spcPct val="100000"/>
              </a:lnSpc>
              <a:spcBef>
                <a:spcPts val="0"/>
              </a:spcBef>
              <a:spcAft>
                <a:spcPts val="0"/>
              </a:spcAft>
              <a:buSzPts val="1400"/>
              <a:buNone/>
              <a:defRPr sz="2800" b="0" i="0" u="none" strike="noStrike" cap="none">
                <a:solidFill>
                  <a:schemeClr val="dk1"/>
                </a:solidFill>
                <a:latin typeface="Arial" panose="020B0704020202020204"/>
                <a:ea typeface="Arial" panose="020B0704020202020204"/>
                <a:cs typeface="Arial" panose="020B0704020202020204"/>
                <a:sym typeface="Arial" panose="020B0704020202020204"/>
              </a:defRPr>
            </a:lvl2pPr>
            <a:lvl3pPr marR="0" lvl="2" algn="l" rtl="0">
              <a:lnSpc>
                <a:spcPct val="100000"/>
              </a:lnSpc>
              <a:spcBef>
                <a:spcPts val="0"/>
              </a:spcBef>
              <a:spcAft>
                <a:spcPts val="0"/>
              </a:spcAft>
              <a:buSzPts val="1400"/>
              <a:buNone/>
              <a:defRPr sz="2800" b="0" i="0" u="none" strike="noStrike" cap="none">
                <a:solidFill>
                  <a:schemeClr val="dk1"/>
                </a:solidFill>
                <a:latin typeface="Arial" panose="020B0704020202020204"/>
                <a:ea typeface="Arial" panose="020B0704020202020204"/>
                <a:cs typeface="Arial" panose="020B0704020202020204"/>
                <a:sym typeface="Arial" panose="020B0704020202020204"/>
              </a:defRPr>
            </a:lvl3pPr>
            <a:lvl4pPr marR="0" lvl="3" algn="l" rtl="0">
              <a:lnSpc>
                <a:spcPct val="100000"/>
              </a:lnSpc>
              <a:spcBef>
                <a:spcPts val="0"/>
              </a:spcBef>
              <a:spcAft>
                <a:spcPts val="0"/>
              </a:spcAft>
              <a:buSzPts val="1400"/>
              <a:buNone/>
              <a:defRPr sz="2800" b="0" i="0" u="none" strike="noStrike" cap="none">
                <a:solidFill>
                  <a:schemeClr val="dk1"/>
                </a:solidFill>
                <a:latin typeface="Arial" panose="020B0704020202020204"/>
                <a:ea typeface="Arial" panose="020B0704020202020204"/>
                <a:cs typeface="Arial" panose="020B0704020202020204"/>
                <a:sym typeface="Arial" panose="020B0704020202020204"/>
              </a:defRPr>
            </a:lvl4pPr>
            <a:lvl5pPr marR="0" lvl="4" algn="l" rtl="0">
              <a:lnSpc>
                <a:spcPct val="100000"/>
              </a:lnSpc>
              <a:spcBef>
                <a:spcPts val="0"/>
              </a:spcBef>
              <a:spcAft>
                <a:spcPts val="0"/>
              </a:spcAft>
              <a:buSzPts val="1400"/>
              <a:buNone/>
              <a:defRPr sz="2800" b="0" i="0" u="none" strike="noStrike" cap="none">
                <a:solidFill>
                  <a:schemeClr val="dk1"/>
                </a:solidFill>
                <a:latin typeface="Arial" panose="020B0704020202020204"/>
                <a:ea typeface="Arial" panose="020B0704020202020204"/>
                <a:cs typeface="Arial" panose="020B0704020202020204"/>
                <a:sym typeface="Arial" panose="020B0704020202020204"/>
              </a:defRPr>
            </a:lvl5pPr>
            <a:lvl6pPr marR="0" lvl="5" algn="l" rtl="0">
              <a:lnSpc>
                <a:spcPct val="100000"/>
              </a:lnSpc>
              <a:spcBef>
                <a:spcPts val="0"/>
              </a:spcBef>
              <a:spcAft>
                <a:spcPts val="0"/>
              </a:spcAft>
              <a:buSzPts val="1400"/>
              <a:buNone/>
              <a:defRPr sz="2800" b="0" i="0" u="none" strike="noStrike" cap="none">
                <a:solidFill>
                  <a:schemeClr val="dk1"/>
                </a:solidFill>
                <a:latin typeface="Arial" panose="020B0704020202020204"/>
                <a:ea typeface="Arial" panose="020B0704020202020204"/>
                <a:cs typeface="Arial" panose="020B0704020202020204"/>
                <a:sym typeface="Arial" panose="020B0704020202020204"/>
              </a:defRPr>
            </a:lvl6pPr>
            <a:lvl7pPr marR="0" lvl="6" algn="l" rtl="0">
              <a:lnSpc>
                <a:spcPct val="100000"/>
              </a:lnSpc>
              <a:spcBef>
                <a:spcPts val="0"/>
              </a:spcBef>
              <a:spcAft>
                <a:spcPts val="0"/>
              </a:spcAft>
              <a:buSzPts val="1400"/>
              <a:buNone/>
              <a:defRPr sz="2800" b="0" i="0" u="none" strike="noStrike" cap="none">
                <a:solidFill>
                  <a:schemeClr val="dk1"/>
                </a:solidFill>
                <a:latin typeface="Arial" panose="020B0704020202020204"/>
                <a:ea typeface="Arial" panose="020B0704020202020204"/>
                <a:cs typeface="Arial" panose="020B0704020202020204"/>
                <a:sym typeface="Arial" panose="020B0704020202020204"/>
              </a:defRPr>
            </a:lvl7pPr>
            <a:lvl8pPr marR="0" lvl="7" algn="l" rtl="0">
              <a:lnSpc>
                <a:spcPct val="100000"/>
              </a:lnSpc>
              <a:spcBef>
                <a:spcPts val="0"/>
              </a:spcBef>
              <a:spcAft>
                <a:spcPts val="0"/>
              </a:spcAft>
              <a:buSzPts val="1400"/>
              <a:buNone/>
              <a:defRPr sz="2800" b="0" i="0" u="none" strike="noStrike" cap="none">
                <a:solidFill>
                  <a:schemeClr val="dk1"/>
                </a:solidFill>
                <a:latin typeface="Arial" panose="020B0704020202020204"/>
                <a:ea typeface="Arial" panose="020B0704020202020204"/>
                <a:cs typeface="Arial" panose="020B0704020202020204"/>
                <a:sym typeface="Arial" panose="020B0704020202020204"/>
              </a:defRPr>
            </a:lvl8pPr>
            <a:lvl9pPr marR="0" lvl="8" algn="l" rtl="0">
              <a:lnSpc>
                <a:spcPct val="100000"/>
              </a:lnSpc>
              <a:spcBef>
                <a:spcPts val="0"/>
              </a:spcBef>
              <a:spcAft>
                <a:spcPts val="0"/>
              </a:spcAft>
              <a:buSzPts val="1400"/>
              <a:buNone/>
              <a:defRPr sz="2800" b="0" i="0" u="none" strike="noStrike" cap="none">
                <a:solidFill>
                  <a:schemeClr val="dk1"/>
                </a:solidFill>
                <a:latin typeface="Arial" panose="020B0704020202020204"/>
                <a:ea typeface="Arial" panose="020B0704020202020204"/>
                <a:cs typeface="Arial" panose="020B0704020202020204"/>
                <a:sym typeface="Arial" panose="020B0704020202020204"/>
              </a:defRPr>
            </a:lvl9pPr>
          </a:lstStyle>
          <a:p/>
        </p:txBody>
      </p:sp>
      <p:sp>
        <p:nvSpPr>
          <p:cNvPr id="14" name="Google Shape;14;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1pPr>
            <a:lvl2pPr marL="0" marR="0" lvl="1" indent="0" algn="r" rtl="0">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2pPr>
            <a:lvl3pPr marL="0" marR="0" lvl="2" indent="0" algn="r" rtl="0">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3pPr>
            <a:lvl4pPr marL="0" marR="0" lvl="3" indent="0" algn="r" rtl="0">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4pPr>
            <a:lvl5pPr marL="0" marR="0" lvl="4" indent="0" algn="r" rtl="0">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5pPr>
            <a:lvl6pPr marL="0" marR="0" lvl="5" indent="0" algn="r" rtl="0">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6pPr>
            <a:lvl7pPr marL="0" marR="0" lvl="6" indent="0" algn="r" rtl="0">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7pPr>
            <a:lvl8pPr marL="0" marR="0" lvl="7" indent="0" algn="r" rtl="0">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8pPr>
            <a:lvl9pPr marL="0" marR="0" lvl="8" indent="0" algn="r" rtl="0">
              <a:lnSpc>
                <a:spcPct val="100000"/>
              </a:lnSpc>
              <a:spcBef>
                <a:spcPts val="0"/>
              </a:spcBef>
              <a:spcAft>
                <a:spcPts val="0"/>
              </a:spcAft>
              <a:buClr>
                <a:schemeClr val="dk1"/>
              </a:buClr>
              <a:buSzPts val="1400"/>
              <a:buFont typeface="Arial" panose="020B0704020202020204"/>
              <a:buNone/>
              <a:defRPr sz="1400" b="0" i="0" u="none" strike="noStrike" cap="none">
                <a:solidFill>
                  <a:schemeClr val="dk1"/>
                </a:solidFill>
                <a:latin typeface="Arial" panose="020B0704020202020204"/>
                <a:ea typeface="Arial" panose="020B0704020202020204"/>
                <a:cs typeface="Arial" panose="020B0704020202020204"/>
                <a:sym typeface="Arial" panose="020B0704020202020204"/>
              </a:defRPr>
            </a:lvl9pPr>
          </a:lstStyle>
          <a:p>
            <a:pPr marL="0" lvl="0" indent="0" algn="r" rtl="0">
              <a:spcBef>
                <a:spcPts val="0"/>
              </a:spcBef>
              <a:spcAft>
                <a:spcPts val="0"/>
              </a:spcAft>
              <a:buNone/>
            </a:pPr>
            <a:fld id="{00000000-1234-1234-1234-123412341234}" type="slidenum">
              <a:rPr lang="en-US"/>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1pPr>
      <a:lvl2pPr marR="0" lvl="1"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2pPr>
      <a:lvl3pPr marR="0" lvl="2"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3pPr>
      <a:lvl4pPr marR="0" lvl="3"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4pPr>
      <a:lvl5pPr marR="0" lvl="4"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5pPr>
      <a:lvl6pPr marR="0" lvl="5"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6pPr>
      <a:lvl7pPr marR="0" lvl="6"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7pPr>
      <a:lvl8pPr marR="0" lvl="7"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8pPr>
      <a:lvl9pPr marR="0" lvl="8"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1pPr>
      <a:lvl2pPr marR="0" lvl="1"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2pPr>
      <a:lvl3pPr marR="0" lvl="2"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3pPr>
      <a:lvl4pPr marR="0" lvl="3"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4pPr>
      <a:lvl5pPr marR="0" lvl="4"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5pPr>
      <a:lvl6pPr marR="0" lvl="5"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6pPr>
      <a:lvl7pPr marR="0" lvl="6"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7pPr>
      <a:lvl8pPr marR="0" lvl="7"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8pPr>
      <a:lvl9pPr marR="0" lvl="8"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1pPr>
      <a:lvl2pPr marR="0" lvl="1"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2pPr>
      <a:lvl3pPr marR="0" lvl="2"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3pPr>
      <a:lvl4pPr marR="0" lvl="3"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4pPr>
      <a:lvl5pPr marR="0" lvl="4"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5pPr>
      <a:lvl6pPr marR="0" lvl="5"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6pPr>
      <a:lvl7pPr marR="0" lvl="6"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7pPr>
      <a:lvl8pPr marR="0" lvl="7"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8pPr>
      <a:lvl9pPr marR="0" lvl="8" algn="l" rtl="0">
        <a:lnSpc>
          <a:spcPct val="100000"/>
        </a:lnSpc>
        <a:spcBef>
          <a:spcPts val="0"/>
        </a:spcBef>
        <a:spcAft>
          <a:spcPts val="0"/>
        </a:spcAft>
        <a:buClr>
          <a:srgbClr val="000000"/>
        </a:buClr>
        <a:buFont typeface="Arial" panose="020B0704020202020204"/>
        <a:defRPr sz="1400" b="0" i="0" u="none" strike="noStrike" cap="none">
          <a:solidFill>
            <a:srgbClr val="000000"/>
          </a:solidFill>
          <a:latin typeface="Arial" panose="020B0704020202020204"/>
          <a:ea typeface="Arial" panose="020B0704020202020204"/>
          <a:cs typeface="Arial" panose="020B0704020202020204"/>
          <a:sym typeface="Arial" panose="020B07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3.jpe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1.jpeg"/><Relationship Id="rId7" Type="http://schemas.openxmlformats.org/officeDocument/2006/relationships/image" Target="../media/image40.png"/><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 Id="rId3" Type="http://schemas.openxmlformats.org/officeDocument/2006/relationships/image" Target="../media/image36.png"/><Relationship Id="rId2" Type="http://schemas.openxmlformats.org/officeDocument/2006/relationships/image" Target="../media/image35.jpeg"/><Relationship Id="rId10" Type="http://schemas.openxmlformats.org/officeDocument/2006/relationships/notesSlide" Target="../notesSlides/notesSlide7.xml"/><Relationship Id="rId1" Type="http://schemas.openxmlformats.org/officeDocument/2006/relationships/image" Target="../media/image34.jpeg"/></Relationships>
</file>

<file path=ppt/slides/_rels/slide15.xml.rels><?xml version="1.0" encoding="UTF-8" standalone="yes"?>
<Relationships xmlns="http://schemas.openxmlformats.org/package/2006/relationships"><Relationship Id="rId9" Type="http://schemas.openxmlformats.org/officeDocument/2006/relationships/image" Target="../media/image50.jpeg"/><Relationship Id="rId8" Type="http://schemas.openxmlformats.org/officeDocument/2006/relationships/image" Target="../media/image49.jpeg"/><Relationship Id="rId7" Type="http://schemas.openxmlformats.org/officeDocument/2006/relationships/image" Target="../media/image48.jpeg"/><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8" Type="http://schemas.openxmlformats.org/officeDocument/2006/relationships/notesSlide" Target="../notesSlides/notesSlide8.xml"/><Relationship Id="rId17" Type="http://schemas.openxmlformats.org/officeDocument/2006/relationships/slideLayout" Target="../slideLayouts/slideLayout1.xml"/><Relationship Id="rId16" Type="http://schemas.openxmlformats.org/officeDocument/2006/relationships/image" Target="../media/image57.jpeg"/><Relationship Id="rId15" Type="http://schemas.openxmlformats.org/officeDocument/2006/relationships/image" Target="../media/image56.jpeg"/><Relationship Id="rId14" Type="http://schemas.openxmlformats.org/officeDocument/2006/relationships/image" Target="../media/image55.png"/><Relationship Id="rId13" Type="http://schemas.microsoft.com/office/2007/relationships/hdphoto" Target="../media/image54.wdp"/><Relationship Id="rId12" Type="http://schemas.openxmlformats.org/officeDocument/2006/relationships/image" Target="../media/image53.png"/><Relationship Id="rId11" Type="http://schemas.openxmlformats.org/officeDocument/2006/relationships/image" Target="../media/image52.jpeg"/><Relationship Id="rId10" Type="http://schemas.openxmlformats.org/officeDocument/2006/relationships/image" Target="../media/image51.jpeg"/><Relationship Id="rId1" Type="http://schemas.openxmlformats.org/officeDocument/2006/relationships/image" Target="../media/image42.jpeg"/></Relationships>
</file>

<file path=ppt/slides/_rels/slide16.xml.rels><?xml version="1.0" encoding="UTF-8" standalone="yes"?>
<Relationships xmlns="http://schemas.openxmlformats.org/package/2006/relationships"><Relationship Id="rId9" Type="http://schemas.openxmlformats.org/officeDocument/2006/relationships/image" Target="../media/image66.jpeg"/><Relationship Id="rId8" Type="http://schemas.openxmlformats.org/officeDocument/2006/relationships/image" Target="../media/image65.jpeg"/><Relationship Id="rId7" Type="http://schemas.openxmlformats.org/officeDocument/2006/relationships/image" Target="../media/image64.jpeg"/><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3" Type="http://schemas.openxmlformats.org/officeDocument/2006/relationships/image" Target="../media/image60.jpeg"/><Relationship Id="rId2" Type="http://schemas.openxmlformats.org/officeDocument/2006/relationships/image" Target="../media/image59.png"/><Relationship Id="rId12" Type="http://schemas.openxmlformats.org/officeDocument/2006/relationships/slideLayout" Target="../slideLayouts/slideLayout1.xml"/><Relationship Id="rId11" Type="http://schemas.openxmlformats.org/officeDocument/2006/relationships/image" Target="../media/image68.png"/><Relationship Id="rId10" Type="http://schemas.openxmlformats.org/officeDocument/2006/relationships/image" Target="../media/image67.png"/><Relationship Id="rId1" Type="http://schemas.openxmlformats.org/officeDocument/2006/relationships/image" Target="../media/image58.jpeg"/></Relationships>
</file>

<file path=ppt/slides/_rels/slide17.xml.rels><?xml version="1.0" encoding="UTF-8" standalone="yes"?>
<Relationships xmlns="http://schemas.openxmlformats.org/package/2006/relationships"><Relationship Id="rId9" Type="http://schemas.openxmlformats.org/officeDocument/2006/relationships/image" Target="../media/image77.jpeg"/><Relationship Id="rId8" Type="http://schemas.openxmlformats.org/officeDocument/2006/relationships/image" Target="../media/image76.jpeg"/><Relationship Id="rId7" Type="http://schemas.openxmlformats.org/officeDocument/2006/relationships/image" Target="../media/image75.jpeg"/><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 Id="rId3" Type="http://schemas.openxmlformats.org/officeDocument/2006/relationships/image" Target="../media/image71.jpeg"/><Relationship Id="rId2" Type="http://schemas.openxmlformats.org/officeDocument/2006/relationships/image" Target="../media/image70.jpeg"/><Relationship Id="rId15" Type="http://schemas.openxmlformats.org/officeDocument/2006/relationships/slideLayout" Target="../slideLayouts/slideLayout1.xml"/><Relationship Id="rId14" Type="http://schemas.openxmlformats.org/officeDocument/2006/relationships/image" Target="../media/image82.png"/><Relationship Id="rId13" Type="http://schemas.openxmlformats.org/officeDocument/2006/relationships/image" Target="../media/image81.jpeg"/><Relationship Id="rId12" Type="http://schemas.openxmlformats.org/officeDocument/2006/relationships/image" Target="../media/image80.jpeg"/><Relationship Id="rId11" Type="http://schemas.openxmlformats.org/officeDocument/2006/relationships/image" Target="../media/image79.jpeg"/><Relationship Id="rId10" Type="http://schemas.openxmlformats.org/officeDocument/2006/relationships/image" Target="../media/image78.jpeg"/><Relationship Id="rId1" Type="http://schemas.openxmlformats.org/officeDocument/2006/relationships/image" Target="../media/image69.png"/></Relationships>
</file>

<file path=ppt/slides/_rels/slide18.xml.rels><?xml version="1.0" encoding="UTF-8" standalone="yes"?>
<Relationships xmlns="http://schemas.openxmlformats.org/package/2006/relationships"><Relationship Id="rId9" Type="http://schemas.openxmlformats.org/officeDocument/2006/relationships/image" Target="../media/image91.jpeg"/><Relationship Id="rId8" Type="http://schemas.openxmlformats.org/officeDocument/2006/relationships/image" Target="../media/image90.jpeg"/><Relationship Id="rId7" Type="http://schemas.openxmlformats.org/officeDocument/2006/relationships/image" Target="../media/image89.jpeg"/><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 Id="rId3" Type="http://schemas.openxmlformats.org/officeDocument/2006/relationships/image" Target="../media/image85.jpeg"/><Relationship Id="rId2" Type="http://schemas.openxmlformats.org/officeDocument/2006/relationships/image" Target="../media/image84.jpeg"/><Relationship Id="rId12" Type="http://schemas.openxmlformats.org/officeDocument/2006/relationships/notesSlide" Target="../notesSlides/notesSlide9.xml"/><Relationship Id="rId11" Type="http://schemas.openxmlformats.org/officeDocument/2006/relationships/slideLayout" Target="../slideLayouts/slideLayout1.xml"/><Relationship Id="rId10" Type="http://schemas.openxmlformats.org/officeDocument/2006/relationships/image" Target="../media/image92.png"/><Relationship Id="rId1" Type="http://schemas.openxmlformats.org/officeDocument/2006/relationships/image" Target="../media/image83.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7.jpeg"/><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7.png"/><Relationship Id="rId3" Type="http://schemas.openxmlformats.org/officeDocument/2006/relationships/image" Target="../media/image96.jpeg"/><Relationship Id="rId2" Type="http://schemas.openxmlformats.org/officeDocument/2006/relationships/image" Target="../media/image89.jpeg"/><Relationship Id="rId1" Type="http://schemas.openxmlformats.org/officeDocument/2006/relationships/image" Target="../media/image93.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1.svg"/><Relationship Id="rId1" Type="http://schemas.openxmlformats.org/officeDocument/2006/relationships/image" Target="../media/image9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33.jpeg"/></Relationships>
</file>

<file path=ppt/slides/_rels/slide24.xml.rels><?xml version="1.0" encoding="UTF-8" standalone="yes"?>
<Relationships xmlns="http://schemas.openxmlformats.org/package/2006/relationships"><Relationship Id="rId9" Type="http://schemas.openxmlformats.org/officeDocument/2006/relationships/image" Target="../media/image107.jpeg"/><Relationship Id="rId8" Type="http://schemas.openxmlformats.org/officeDocument/2006/relationships/image" Target="../media/image106.png"/><Relationship Id="rId7" Type="http://schemas.openxmlformats.org/officeDocument/2006/relationships/image" Target="../media/image105.png"/><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3" Type="http://schemas.openxmlformats.org/officeDocument/2006/relationships/image" Target="../media/image101.png"/><Relationship Id="rId27" Type="http://schemas.openxmlformats.org/officeDocument/2006/relationships/slideLayout" Target="../slideLayouts/slideLayout8.xml"/><Relationship Id="rId26" Type="http://schemas.openxmlformats.org/officeDocument/2006/relationships/image" Target="../media/image124.png"/><Relationship Id="rId25" Type="http://schemas.openxmlformats.org/officeDocument/2006/relationships/image" Target="../media/image123.jpeg"/><Relationship Id="rId24" Type="http://schemas.openxmlformats.org/officeDocument/2006/relationships/image" Target="../media/image122.png"/><Relationship Id="rId23" Type="http://schemas.openxmlformats.org/officeDocument/2006/relationships/image" Target="../media/image121.png"/><Relationship Id="rId22" Type="http://schemas.openxmlformats.org/officeDocument/2006/relationships/image" Target="../media/image120.png"/><Relationship Id="rId21" Type="http://schemas.openxmlformats.org/officeDocument/2006/relationships/image" Target="../media/image119.jpeg"/><Relationship Id="rId20" Type="http://schemas.openxmlformats.org/officeDocument/2006/relationships/image" Target="../media/image118.jpeg"/><Relationship Id="rId2" Type="http://schemas.openxmlformats.org/officeDocument/2006/relationships/image" Target="../media/image100.jpeg"/><Relationship Id="rId19" Type="http://schemas.openxmlformats.org/officeDocument/2006/relationships/image" Target="../media/image117.png"/><Relationship Id="rId18" Type="http://schemas.openxmlformats.org/officeDocument/2006/relationships/image" Target="../media/image116.jpeg"/><Relationship Id="rId17" Type="http://schemas.openxmlformats.org/officeDocument/2006/relationships/image" Target="../media/image115.png"/><Relationship Id="rId16" Type="http://schemas.openxmlformats.org/officeDocument/2006/relationships/image" Target="../media/image114.jpeg"/><Relationship Id="rId15" Type="http://schemas.openxmlformats.org/officeDocument/2006/relationships/image" Target="../media/image113.jpeg"/><Relationship Id="rId14" Type="http://schemas.openxmlformats.org/officeDocument/2006/relationships/image" Target="../media/image112.png"/><Relationship Id="rId13" Type="http://schemas.openxmlformats.org/officeDocument/2006/relationships/image" Target="../media/image111.png"/><Relationship Id="rId12" Type="http://schemas.openxmlformats.org/officeDocument/2006/relationships/image" Target="../media/image110.png"/><Relationship Id="rId11" Type="http://schemas.openxmlformats.org/officeDocument/2006/relationships/image" Target="../media/image109.jpeg"/><Relationship Id="rId10" Type="http://schemas.openxmlformats.org/officeDocument/2006/relationships/image" Target="../media/image108.jpeg"/><Relationship Id="rId1" Type="http://schemas.openxmlformats.org/officeDocument/2006/relationships/image" Target="../media/image9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1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1.jpeg"/><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9.jpeg"/><Relationship Id="rId7" Type="http://schemas.openxmlformats.org/officeDocument/2006/relationships/image" Target="../media/image18.jpeg"/><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0" Type="http://schemas.openxmlformats.org/officeDocument/2006/relationships/notesSlide" Target="../notesSlides/notesSlide2.xml"/><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26.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87"/>
        <p:cNvGrpSpPr/>
        <p:nvPr/>
      </p:nvGrpSpPr>
      <p:grpSpPr>
        <a:xfrm>
          <a:off x="0" y="0"/>
          <a:ext cx="0" cy="0"/>
          <a:chOff x="0" y="0"/>
          <a:chExt cx="0" cy="0"/>
        </a:xfrm>
      </p:grpSpPr>
      <p:sp>
        <p:nvSpPr>
          <p:cNvPr id="5" name="TextBox 3"/>
          <p:cNvSpPr txBox="1">
            <a:spLocks noChangeArrowheads="1"/>
          </p:cNvSpPr>
          <p:nvPr/>
        </p:nvSpPr>
        <p:spPr bwMode="auto">
          <a:xfrm>
            <a:off x="107950" y="2042160"/>
            <a:ext cx="8902700" cy="19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704020202020204" pitchFamily="34" charset="0"/>
                <a:ea typeface="MS PGothic" pitchFamily="34" charset="-128"/>
              </a:defRPr>
            </a:lvl1pPr>
            <a:lvl2pPr marL="742950" indent="-285750" eaLnBrk="0" hangingPunct="0">
              <a:defRPr sz="2800">
                <a:solidFill>
                  <a:schemeClr val="tx1"/>
                </a:solidFill>
                <a:latin typeface="Arial" panose="020B0704020202020204" pitchFamily="34" charset="0"/>
                <a:ea typeface="MS PGothic" pitchFamily="34" charset="-128"/>
              </a:defRPr>
            </a:lvl2pPr>
            <a:lvl3pPr marL="1143000" indent="-228600" eaLnBrk="0" hangingPunct="0">
              <a:defRPr sz="2800">
                <a:solidFill>
                  <a:schemeClr val="tx1"/>
                </a:solidFill>
                <a:latin typeface="Arial" panose="020B0704020202020204" pitchFamily="34" charset="0"/>
                <a:ea typeface="MS PGothic" pitchFamily="34" charset="-128"/>
              </a:defRPr>
            </a:lvl3pPr>
            <a:lvl4pPr marL="1600200" indent="-228600" eaLnBrk="0" hangingPunct="0">
              <a:defRPr sz="2800">
                <a:solidFill>
                  <a:schemeClr val="tx1"/>
                </a:solidFill>
                <a:latin typeface="Arial" panose="020B0704020202020204" pitchFamily="34" charset="0"/>
                <a:ea typeface="MS PGothic" pitchFamily="34" charset="-128"/>
              </a:defRPr>
            </a:lvl4pPr>
            <a:lvl5pPr marL="2057400" indent="-228600" eaLnBrk="0" hangingPunct="0">
              <a:defRPr sz="2800">
                <a:solidFill>
                  <a:schemeClr val="tx1"/>
                </a:solidFill>
                <a:latin typeface="Arial" panose="020B0704020202020204" pitchFamily="34" charset="0"/>
                <a:ea typeface="MS PGothic" pitchFamily="34" charset="-128"/>
              </a:defRPr>
            </a:lvl5pPr>
            <a:lvl6pPr marL="2514600" indent="-228600" eaLnBrk="0" fontAlgn="base" hangingPunct="0">
              <a:spcBef>
                <a:spcPct val="0"/>
              </a:spcBef>
              <a:spcAft>
                <a:spcPct val="0"/>
              </a:spcAft>
              <a:buFont typeface="Arial" panose="020B0704020202020204" pitchFamily="34" charset="0"/>
              <a:defRPr sz="2800">
                <a:solidFill>
                  <a:schemeClr val="tx1"/>
                </a:solidFill>
                <a:latin typeface="Arial" panose="020B0704020202020204" pitchFamily="34" charset="0"/>
                <a:ea typeface="MS PGothic" pitchFamily="34" charset="-128"/>
              </a:defRPr>
            </a:lvl6pPr>
            <a:lvl7pPr marL="2971800" indent="-228600" eaLnBrk="0" fontAlgn="base" hangingPunct="0">
              <a:spcBef>
                <a:spcPct val="0"/>
              </a:spcBef>
              <a:spcAft>
                <a:spcPct val="0"/>
              </a:spcAft>
              <a:buFont typeface="Arial" panose="020B0704020202020204" pitchFamily="34" charset="0"/>
              <a:defRPr sz="2800">
                <a:solidFill>
                  <a:schemeClr val="tx1"/>
                </a:solidFill>
                <a:latin typeface="Arial" panose="020B0704020202020204" pitchFamily="34" charset="0"/>
                <a:ea typeface="MS PGothic" pitchFamily="34" charset="-128"/>
              </a:defRPr>
            </a:lvl7pPr>
            <a:lvl8pPr marL="3429000" indent="-228600" eaLnBrk="0" fontAlgn="base" hangingPunct="0">
              <a:spcBef>
                <a:spcPct val="0"/>
              </a:spcBef>
              <a:spcAft>
                <a:spcPct val="0"/>
              </a:spcAft>
              <a:buFont typeface="Arial" panose="020B0704020202020204" pitchFamily="34" charset="0"/>
              <a:defRPr sz="2800">
                <a:solidFill>
                  <a:schemeClr val="tx1"/>
                </a:solidFill>
                <a:latin typeface="Arial" panose="020B0704020202020204" pitchFamily="34" charset="0"/>
                <a:ea typeface="MS PGothic" pitchFamily="34" charset="-128"/>
              </a:defRPr>
            </a:lvl8pPr>
            <a:lvl9pPr marL="3886200" indent="-228600" eaLnBrk="0" fontAlgn="base" hangingPunct="0">
              <a:spcBef>
                <a:spcPct val="0"/>
              </a:spcBef>
              <a:spcAft>
                <a:spcPct val="0"/>
              </a:spcAft>
              <a:buFont typeface="Arial" panose="020B0704020202020204" pitchFamily="34" charset="0"/>
              <a:defRPr sz="2800">
                <a:solidFill>
                  <a:schemeClr val="tx1"/>
                </a:solidFill>
                <a:latin typeface="Arial" panose="020B0704020202020204" pitchFamily="34" charset="0"/>
                <a:ea typeface="MS PGothic" pitchFamily="34" charset="-128"/>
              </a:defRPr>
            </a:lvl9pPr>
          </a:lstStyle>
          <a:p>
            <a:pPr algn="ctr" eaLnBrk="1" hangingPunct="1">
              <a:lnSpc>
                <a:spcPct val="150000"/>
              </a:lnSpc>
            </a:pPr>
            <a:r>
              <a:rPr lang="en-US" altLang="zh-CN" sz="4000" dirty="0">
                <a:solidFill>
                  <a:schemeClr val="bg1"/>
                </a:solidFill>
                <a:latin typeface="Times New Roman" panose="02020803070505020304" charset="0"/>
                <a:cs typeface="Times New Roman" panose="02020803070505020304" charset="0"/>
              </a:rPr>
              <a:t>World Academy for the Future of Women</a:t>
            </a:r>
            <a:endParaRPr lang="en-US" altLang="zh-CN" sz="4000" dirty="0">
              <a:solidFill>
                <a:schemeClr val="bg1"/>
              </a:solidFill>
            </a:endParaRPr>
          </a:p>
          <a:p>
            <a:pPr algn="ctr" eaLnBrk="1" hangingPunct="1">
              <a:lnSpc>
                <a:spcPct val="150000"/>
              </a:lnSpc>
            </a:pPr>
            <a:endParaRPr lang="zh-CN" altLang="en-US" sz="4000" dirty="0">
              <a:solidFill>
                <a:schemeClr val="bg1"/>
              </a:solidFill>
              <a:latin typeface="SimSun" pitchFamily="2" charset="-122"/>
              <a:ea typeface="SimSun" pitchFamily="2" charset="-122"/>
            </a:endParaRPr>
          </a:p>
        </p:txBody>
      </p:sp>
      <p:sp>
        <p:nvSpPr>
          <p:cNvPr id="6" name="TextBox 5"/>
          <p:cNvSpPr txBox="1"/>
          <p:nvPr/>
        </p:nvSpPr>
        <p:spPr>
          <a:xfrm>
            <a:off x="3477260" y="3980180"/>
            <a:ext cx="4627245" cy="2646045"/>
          </a:xfrm>
          <a:prstGeom prst="rect">
            <a:avLst/>
          </a:prstGeom>
          <a:noFill/>
        </p:spPr>
        <p:txBody>
          <a:bodyPr wrap="square" rtlCol="0">
            <a:spAutoFit/>
          </a:bodyPr>
          <a:p>
            <a:r>
              <a:rPr lang="en-US" altLang="zh-CN" dirty="0">
                <a:latin typeface="Times New Roman" panose="02020803070505020304" charset="0"/>
                <a:cs typeface="Times New Roman" panose="02020803070505020304" charset="0"/>
              </a:rPr>
              <a:t>Web: www.wafw.org</a:t>
            </a:r>
            <a:endParaRPr lang="en-US" altLang="zh-CN" dirty="0">
              <a:latin typeface="Times New Roman" panose="02020803070505020304" charset="0"/>
              <a:cs typeface="Times New Roman" panose="02020803070505020304" charset="0"/>
            </a:endParaRPr>
          </a:p>
          <a:p>
            <a:r>
              <a:rPr lang="en-US" altLang="zh-CN" dirty="0">
                <a:latin typeface="Times New Roman" panose="02020803070505020304" charset="0"/>
                <a:cs typeface="Times New Roman" panose="02020803070505020304" charset="0"/>
              </a:rPr>
              <a:t>E-Mail: jerrie@globalinteractions.org</a:t>
            </a:r>
            <a:endParaRPr lang="en-US" altLang="zh-CN" dirty="0">
              <a:latin typeface="Times New Roman" panose="02020803070505020304" charset="0"/>
              <a:cs typeface="Times New Roman" panose="02020803070505020304" charset="0"/>
            </a:endParaRPr>
          </a:p>
          <a:p>
            <a:r>
              <a:rPr lang="en-US" altLang="zh-CN" dirty="0">
                <a:latin typeface="Times New Roman" panose="02020803070505020304" charset="0"/>
                <a:cs typeface="Times New Roman" panose="02020803070505020304" charset="0"/>
                <a:sym typeface="+mn-ea"/>
              </a:rPr>
              <a:t>Phoenix, Arizona, USA</a:t>
            </a:r>
            <a:endParaRPr lang="en-US" altLang="zh-CN" dirty="0">
              <a:latin typeface="Times New Roman" panose="02020803070505020304" charset="0"/>
              <a:cs typeface="Times New Roman" panose="02020803070505020304" charset="0"/>
            </a:endParaRPr>
          </a:p>
          <a:p>
            <a:endParaRPr lang="en-US" altLang="zh-CN" dirty="0">
              <a:latin typeface="Times New Roman" panose="02020803070505020304" charset="0"/>
              <a:cs typeface="Times New Roman" panose="02020803070505020304" charset="0"/>
            </a:endParaRPr>
          </a:p>
          <a:p>
            <a:pPr algn="ctr"/>
            <a:r>
              <a:rPr lang="en-US" altLang="zh-CN" sz="2600" b="1" dirty="0">
                <a:solidFill>
                  <a:srgbClr val="C00000"/>
                </a:solidFill>
                <a:latin typeface="Times New Roman Bold" panose="02020803070505020304" charset="0"/>
                <a:cs typeface="Times New Roman Bold" panose="02020803070505020304" charset="0"/>
              </a:rPr>
              <a:t>Introduction to the WAFW</a:t>
            </a:r>
            <a:endParaRPr lang="en-US" altLang="zh-CN" sz="2600" b="1" dirty="0">
              <a:latin typeface="Times New Roman Bold" panose="02020803070505020304" charset="0"/>
              <a:cs typeface="Times New Roman Bold" panose="02020803070505020304" charset="0"/>
            </a:endParaRPr>
          </a:p>
          <a:p>
            <a:endParaRPr lang="en-US" altLang="zh-CN" dirty="0">
              <a:latin typeface="Times New Roman" panose="02020803070505020304" charset="0"/>
              <a:cs typeface="Times New Roman" panose="02020803070505020304" charset="0"/>
            </a:endParaRPr>
          </a:p>
          <a:p>
            <a:r>
              <a:rPr lang="en-US" altLang="zh-CN" dirty="0" smtClean="0">
                <a:latin typeface="Times New Roman" panose="02020803070505020304" charset="0"/>
                <a:cs typeface="Times New Roman" panose="02020803070505020304" charset="0"/>
              </a:rPr>
              <a:t>Zhengzhou </a:t>
            </a:r>
            <a:r>
              <a:rPr lang="en-US" altLang="zh-CN" dirty="0" err="1" smtClean="0">
                <a:latin typeface="Times New Roman" panose="02020803070505020304" charset="0"/>
                <a:cs typeface="Times New Roman" panose="02020803070505020304" charset="0"/>
              </a:rPr>
              <a:t>Sias</a:t>
            </a:r>
            <a:r>
              <a:rPr lang="en-US" altLang="zh-CN" dirty="0" smtClean="0">
                <a:latin typeface="Times New Roman" panose="02020803070505020304" charset="0"/>
                <a:cs typeface="Times New Roman" panose="02020803070505020304" charset="0"/>
              </a:rPr>
              <a:t> University</a:t>
            </a:r>
            <a:r>
              <a:rPr lang="en-US" altLang="zh-CN" dirty="0">
                <a:latin typeface="Times New Roman" panose="02020803070505020304" charset="0"/>
                <a:cs typeface="Times New Roman" panose="02020803070505020304" charset="0"/>
              </a:rPr>
              <a:t>, Xinzheng, Henan, China</a:t>
            </a:r>
            <a:endParaRPr lang="en-US" altLang="zh-CN" dirty="0">
              <a:latin typeface="Times New Roman" panose="02020803070505020304" charset="0"/>
              <a:cs typeface="Times New Roman" panose="02020803070505020304" charset="0"/>
            </a:endParaRPr>
          </a:p>
          <a:p>
            <a:endParaRPr lang="en-US" altLang="zh-CN" dirty="0">
              <a:latin typeface="Times New Roman" panose="02020803070505020304" charset="0"/>
              <a:cs typeface="Times New Roman" panose="02020803070505020304" charset="0"/>
            </a:endParaRPr>
          </a:p>
          <a:p>
            <a:r>
              <a:rPr lang="en-US" altLang="zh-CN" dirty="0">
                <a:latin typeface="Times New Roman" panose="02020803070505020304" charset="0"/>
                <a:cs typeface="Times New Roman" panose="02020803070505020304" charset="0"/>
              </a:rPr>
              <a:t>Orchid International </a:t>
            </a:r>
            <a:r>
              <a:rPr lang="en-US" altLang="zh-CN" dirty="0" smtClean="0">
                <a:latin typeface="Times New Roman" panose="02020803070505020304" charset="0"/>
                <a:cs typeface="Times New Roman" panose="02020803070505020304" charset="0"/>
              </a:rPr>
              <a:t>College,</a:t>
            </a:r>
            <a:r>
              <a:rPr lang="zh-CN" altLang="en-US" dirty="0" smtClean="0">
                <a:latin typeface="Times New Roman" panose="02020803070505020304" charset="0"/>
                <a:cs typeface="Times New Roman" panose="02020803070505020304" charset="0"/>
              </a:rPr>
              <a:t> </a:t>
            </a:r>
            <a:r>
              <a:rPr lang="en-US" altLang="zh-CN" dirty="0" smtClean="0">
                <a:latin typeface="Times New Roman" panose="02020803070505020304" charset="0"/>
                <a:cs typeface="Times New Roman" panose="02020803070505020304" charset="0"/>
              </a:rPr>
              <a:t>Kathmandu</a:t>
            </a:r>
            <a:r>
              <a:rPr lang="en-US" altLang="zh-CN" dirty="0">
                <a:latin typeface="Times New Roman" panose="02020803070505020304" charset="0"/>
                <a:cs typeface="Times New Roman" panose="02020803070505020304" charset="0"/>
              </a:rPr>
              <a:t>, Nepal </a:t>
            </a:r>
            <a:endParaRPr lang="en-US" altLang="zh-CN" dirty="0">
              <a:latin typeface="Times New Roman" panose="02020803070505020304" charset="0"/>
              <a:cs typeface="Times New Roman" panose="02020803070505020304" charset="0"/>
            </a:endParaRPr>
          </a:p>
          <a:p>
            <a:endParaRPr lang="en-US" altLang="zh-CN" dirty="0" smtClean="0">
              <a:latin typeface="Times New Roman" panose="02020803070505020304" charset="0"/>
              <a:cs typeface="Times New Roman" panose="02020803070505020304" charset="0"/>
            </a:endParaRPr>
          </a:p>
          <a:p>
            <a:r>
              <a:rPr lang="en-US" altLang="zh-CN" dirty="0" smtClean="0">
                <a:latin typeface="Times New Roman" panose="02020803070505020304" charset="0"/>
                <a:ea typeface="Times New Roman" panose="02020803070505020304" charset="0"/>
                <a:cs typeface="Times New Roman" panose="02020803070505020304" charset="0"/>
              </a:rPr>
              <a:t>ULAB, </a:t>
            </a:r>
            <a:r>
              <a:rPr lang="en-US" altLang="zh-CN" dirty="0" smtClean="0">
                <a:latin typeface="Times New Roman" panose="02020803070505020304" charset="0"/>
                <a:cs typeface="Times New Roman" panose="02020803070505020304" charset="0"/>
              </a:rPr>
              <a:t>Dhaka, Bangladesh</a:t>
            </a:r>
            <a:endParaRPr lang="en-US" altLang="zh-CN" dirty="0">
              <a:latin typeface="Times New Roman" panose="02020803070505020304" charset="0"/>
              <a:cs typeface="Times New Roman" panose="0202080307050502030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73f2a971cb_2_48"/>
          <p:cNvSpPr txBox="1">
            <a:spLocks noGrp="1"/>
          </p:cNvSpPr>
          <p:nvPr>
            <p:ph type="body" idx="1"/>
          </p:nvPr>
        </p:nvSpPr>
        <p:spPr>
          <a:xfrm>
            <a:off x="786922" y="2169101"/>
            <a:ext cx="7617778" cy="1003850"/>
          </a:xfrm>
          <a:prstGeom prst="roundRect">
            <a:avLst>
              <a:gd name="adj" fmla="val 33854"/>
            </a:avLst>
          </a:prstGeom>
          <a:solidFill>
            <a:schemeClr val="bg1"/>
          </a:solidFill>
          <a:ln>
            <a:noFill/>
          </a:ln>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p>
            <a:pPr marL="0" lvl="0" indent="0" algn="ctr" rtl="0">
              <a:lnSpc>
                <a:spcPts val="3200"/>
              </a:lnSpc>
              <a:spcBef>
                <a:spcPts val="0"/>
              </a:spcBef>
              <a:spcAft>
                <a:spcPts val="0"/>
              </a:spcAft>
              <a:buClr>
                <a:schemeClr val="dk1"/>
              </a:buClr>
              <a:buSzPts val="1100"/>
              <a:buFont typeface="Arial" panose="020B0704020202020204"/>
              <a:buNone/>
            </a:pPr>
            <a:r>
              <a:rPr lang="en-US" sz="2200" dirty="0">
                <a:latin typeface="Times New Roman" panose="02020803070505020304"/>
                <a:ea typeface="Times New Roman" panose="02020803070505020304"/>
                <a:cs typeface="Times New Roman" panose="02020803070505020304"/>
                <a:sym typeface="Times New Roman" panose="02020803070505020304"/>
              </a:rPr>
              <a:t>To advance and accelerate the leadership of women worldwide</a:t>
            </a:r>
            <a:endParaRPr lang="en-US" sz="2200" dirty="0">
              <a:latin typeface="Times New Roman" panose="02020803070505020304"/>
              <a:ea typeface="Times New Roman" panose="02020803070505020304"/>
              <a:cs typeface="Times New Roman" panose="02020803070505020304"/>
              <a:sym typeface="Times New Roman" panose="02020803070505020304"/>
            </a:endParaRPr>
          </a:p>
          <a:p>
            <a:pPr marL="0" lvl="0" indent="0" algn="ctr" rtl="0">
              <a:lnSpc>
                <a:spcPts val="3200"/>
              </a:lnSpc>
              <a:spcBef>
                <a:spcPts val="0"/>
              </a:spcBef>
              <a:spcAft>
                <a:spcPts val="0"/>
              </a:spcAft>
              <a:buClr>
                <a:schemeClr val="dk1"/>
              </a:buClr>
              <a:buSzPts val="1100"/>
              <a:buFont typeface="Arial" panose="020B0704020202020204"/>
              <a:buNone/>
            </a:pPr>
            <a:r>
              <a:rPr lang="zh-CN" altLang="en-US" sz="2200" b="1" dirty="0">
                <a:latin typeface="SimSun" pitchFamily="2" charset="-122"/>
                <a:ea typeface="SimSun" pitchFamily="2" charset="-122"/>
                <a:cs typeface="SimSun" pitchFamily="2" charset="-122"/>
                <a:sym typeface="Times New Roman" panose="02020803070505020304"/>
              </a:rPr>
              <a:t>促进和提升全球女性领导力</a:t>
            </a:r>
            <a:endParaRPr lang="en-US" sz="2200" b="1" dirty="0">
              <a:latin typeface="SimSun" pitchFamily="2" charset="-122"/>
              <a:ea typeface="SimSun" pitchFamily="2" charset="-122"/>
              <a:cs typeface="SimSun" pitchFamily="2" charset="-122"/>
              <a:sym typeface="Times New Roman" panose="02020803070505020304"/>
            </a:endParaRPr>
          </a:p>
        </p:txBody>
      </p:sp>
      <p:sp>
        <p:nvSpPr>
          <p:cNvPr id="159" name="Google Shape;159;g73f2a971cb_2_48"/>
          <p:cNvSpPr txBox="1"/>
          <p:nvPr/>
        </p:nvSpPr>
        <p:spPr>
          <a:xfrm>
            <a:off x="4595812" y="6553200"/>
            <a:ext cx="21336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panose="020B0704020202020204"/>
              <a:buNone/>
            </a:pPr>
            <a:r>
              <a:rPr lang="en-US" sz="1800" b="0" i="0" u="none" strike="noStrike" cap="none">
                <a:solidFill>
                  <a:schemeClr val="lt1"/>
                </a:solidFill>
                <a:latin typeface="Arial" panose="020B0704020202020204"/>
                <a:ea typeface="Arial" panose="020B0704020202020204"/>
                <a:cs typeface="Arial" panose="020B0704020202020204"/>
                <a:sym typeface="Arial" panose="020B0704020202020204"/>
              </a:rPr>
              <a:t>WAFW.org</a:t>
            </a:r>
            <a:endParaRPr lang="en-US" sz="1800" b="0" i="0" u="none" strike="noStrike" cap="none">
              <a:solidFill>
                <a:schemeClr val="lt1"/>
              </a:solidFill>
              <a:latin typeface="Arial" panose="020B0704020202020204"/>
              <a:ea typeface="Arial" panose="020B0704020202020204"/>
              <a:cs typeface="Arial" panose="020B0704020202020204"/>
              <a:sym typeface="Arial" panose="020B0704020202020204"/>
            </a:endParaRPr>
          </a:p>
        </p:txBody>
      </p:sp>
      <p:sp>
        <p:nvSpPr>
          <p:cNvPr id="2" name="文本框 1"/>
          <p:cNvSpPr txBox="1"/>
          <p:nvPr/>
        </p:nvSpPr>
        <p:spPr>
          <a:xfrm>
            <a:off x="1718922" y="316023"/>
            <a:ext cx="7000240" cy="954107"/>
          </a:xfrm>
          <a:prstGeom prst="rect">
            <a:avLst/>
          </a:prstGeom>
          <a:noFill/>
        </p:spPr>
        <p:txBody>
          <a:bodyPr wrap="square" rtlCol="0">
            <a:spAutoFit/>
          </a:bodyPr>
          <a:lstStyle/>
          <a:p>
            <a:pPr algn="ctr"/>
            <a:r>
              <a:rPr lang="en-US" sz="2800" b="1" dirty="0">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rPr>
              <a:t>World Academy for the Future of Women</a:t>
            </a:r>
            <a:endParaRPr lang="en-US" sz="2800" b="1" dirty="0">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endParaRPr>
          </a:p>
          <a:p>
            <a:pPr algn="ctr"/>
            <a:r>
              <a:rPr lang="ja-JP" altLang="en-US" sz="2800" b="1" dirty="0">
                <a:effectLst>
                  <a:outerShdw blurRad="50800" dist="38100" dir="2700000" algn="tl" rotWithShape="0">
                    <a:prstClr val="black">
                      <a:alpha val="40000"/>
                    </a:prstClr>
                  </a:outerShdw>
                </a:effectLst>
                <a:latin typeface="SimSun" pitchFamily="2" charset="-122"/>
                <a:ea typeface="SimSun" pitchFamily="2" charset="-122"/>
                <a:cs typeface="SimSun" pitchFamily="2" charset="-122"/>
              </a:rPr>
              <a:t>世界女性未来发展学院</a:t>
            </a:r>
            <a:endParaRPr lang="en-US" sz="2800" b="1" dirty="0">
              <a:latin typeface="SimSun" pitchFamily="2" charset="-122"/>
              <a:ea typeface="SimSun" pitchFamily="2" charset="-122"/>
              <a:cs typeface="SimSun" pitchFamily="2" charset="-122"/>
            </a:endParaRPr>
          </a:p>
        </p:txBody>
      </p:sp>
      <p:sp>
        <p:nvSpPr>
          <p:cNvPr id="3" name="文本框 2"/>
          <p:cNvSpPr txBox="1"/>
          <p:nvPr/>
        </p:nvSpPr>
        <p:spPr>
          <a:xfrm>
            <a:off x="472461" y="3964275"/>
            <a:ext cx="8246701" cy="2516029"/>
          </a:xfrm>
          <a:prstGeom prst="roundRect">
            <a:avLst>
              <a:gd name="adj" fmla="val 21120"/>
            </a:avLst>
          </a:prstGeom>
          <a:solidFill>
            <a:schemeClr val="bg1"/>
          </a:solidFill>
          <a:effectLst>
            <a:outerShdw blurRad="50800" dist="38100" dir="2700000" algn="tl" rotWithShape="0">
              <a:prstClr val="black">
                <a:alpha val="40000"/>
              </a:prstClr>
            </a:outerShdw>
          </a:effectLst>
        </p:spPr>
        <p:txBody>
          <a:bodyPr wrap="square" rtlCol="0">
            <a:spAutoFit/>
          </a:bodyPr>
          <a:lstStyle/>
          <a:p>
            <a:pPr lvl="0" algn="ctr">
              <a:lnSpc>
                <a:spcPct val="150000"/>
              </a:lnSpc>
              <a:buClr>
                <a:schemeClr val="dk1"/>
              </a:buClr>
              <a:buSzPts val="1100"/>
            </a:pPr>
            <a:r>
              <a:rPr lang="en-US" sz="2000" dirty="0">
                <a:latin typeface="Times New Roman" panose="02020803070505020304" charset="0"/>
                <a:ea typeface="Times New Roman" panose="02020803070505020304" charset="0"/>
                <a:cs typeface="Times New Roman" panose="02020803070505020304" charset="0"/>
                <a:sym typeface="Times New Roman" panose="02020803070505020304"/>
              </a:rPr>
              <a:t>To empower women through the discovery of their passion, purpose, and path to success, calling forth the full expression of human possibilities through collaborative and inclusive partnerships </a:t>
            </a:r>
            <a:endParaRPr lang="en-US" sz="2000" dirty="0">
              <a:latin typeface="Times New Roman" panose="02020803070505020304" charset="0"/>
              <a:ea typeface="Times New Roman" panose="02020803070505020304" charset="0"/>
              <a:cs typeface="Times New Roman" panose="02020803070505020304" charset="0"/>
              <a:sym typeface="Times New Roman" panose="02020803070505020304"/>
            </a:endParaRPr>
          </a:p>
          <a:p>
            <a:pPr lvl="0" algn="ctr">
              <a:lnSpc>
                <a:spcPct val="150000"/>
              </a:lnSpc>
              <a:buClr>
                <a:schemeClr val="dk1"/>
              </a:buClr>
              <a:buSzPts val="1100"/>
            </a:pPr>
            <a:r>
              <a:rPr lang="zh-CN" altLang="en-US" sz="1600" b="1" dirty="0">
                <a:latin typeface="SimSun" pitchFamily="2" charset="-122"/>
                <a:ea typeface="SimSun" pitchFamily="2" charset="-122"/>
                <a:cs typeface="SimSun" pitchFamily="2" charset="-122"/>
                <a:sym typeface="Times New Roman" panose="02020803070505020304"/>
              </a:rPr>
              <a:t>通过探索人生目标，激情和通往成功之路来鼓励女性，通过发展合作和包容的伙伴关系充分发掘个人潜能</a:t>
            </a:r>
            <a:endParaRPr lang="en-US" sz="1600" b="1" dirty="0">
              <a:latin typeface="SimSun" pitchFamily="2" charset="-122"/>
              <a:ea typeface="SimSun" pitchFamily="2" charset="-122"/>
              <a:cs typeface="SimSun" pitchFamily="2" charset="-122"/>
              <a:sym typeface="Times New Roman" panose="02020803070505020304"/>
            </a:endParaRPr>
          </a:p>
        </p:txBody>
      </p:sp>
      <p:sp>
        <p:nvSpPr>
          <p:cNvPr id="5" name="矩形 4"/>
          <p:cNvSpPr/>
          <p:nvPr/>
        </p:nvSpPr>
        <p:spPr>
          <a:xfrm>
            <a:off x="242294" y="1442526"/>
            <a:ext cx="3116559" cy="553998"/>
          </a:xfrm>
          <a:prstGeom prst="rect">
            <a:avLst/>
          </a:prstGeom>
          <a:solidFill>
            <a:srgbClr val="FF6801"/>
          </a:solidFill>
          <a:ln>
            <a:noFill/>
          </a:ln>
          <a:effectLst>
            <a:outerShdw blurRad="50800" dist="38100" dir="13500000" algn="br" rotWithShape="0">
              <a:prstClr val="black">
                <a:alpha val="40000"/>
              </a:prstClr>
            </a:outerShdw>
          </a:effectLst>
        </p:spPr>
        <p:txBody>
          <a:bodyPr wrap="none" lIns="91440" tIns="45720" rIns="91440" bIns="45720">
            <a:spAutoFit/>
          </a:bodyPr>
          <a:lstStyle/>
          <a:p>
            <a:pPr algn="ctr"/>
            <a:r>
              <a:rPr lang="en-US" sz="3000" b="1" i="1" dirty="0">
                <a:ln w="9525">
                  <a:solidFill>
                    <a:srgbClr val="FF7802"/>
                  </a:solidFill>
                  <a:prstDash val="solid"/>
                </a:ln>
                <a:solidFill>
                  <a:schemeClr val="bg1"/>
                </a:solidFill>
                <a:effectLst>
                  <a:outerShdw blurRad="38100" dist="38100" dir="2700000" algn="tl">
                    <a:srgbClr val="000000">
                      <a:alpha val="43137"/>
                    </a:srgbClr>
                  </a:outerShdw>
                </a:effectLst>
                <a:latin typeface="Georgia" panose="02040502050405020303" pitchFamily="18" charset="0"/>
                <a:ea typeface="Georgia" panose="02040502050405020303"/>
                <a:cs typeface="LilyUPC" panose="020B0502040204020203" pitchFamily="34" charset="-34"/>
                <a:sym typeface="Georgia" panose="02040502050405020303"/>
              </a:rPr>
              <a:t>PURPOSE </a:t>
            </a:r>
            <a:r>
              <a:rPr lang="zh-CN" altLang="en-US" sz="1600" b="1" i="1" dirty="0">
                <a:solidFill>
                  <a:schemeClr val="bg1"/>
                </a:solidFill>
                <a:latin typeface="STZhongsong" panose="02010600040101010101" pitchFamily="2" charset="-122"/>
                <a:ea typeface="STZhongsong" panose="02010600040101010101" pitchFamily="2" charset="-122"/>
              </a:rPr>
              <a:t>学院目标</a:t>
            </a:r>
            <a:endParaRPr lang="en-US" sz="1600" b="1" i="1" dirty="0">
              <a:ln w="9525">
                <a:solidFill>
                  <a:srgbClr val="FF7802"/>
                </a:solidFill>
                <a:prstDash val="solid"/>
              </a:ln>
              <a:solidFill>
                <a:schemeClr val="bg1"/>
              </a:solidFill>
              <a:effectLst>
                <a:outerShdw blurRad="38100" dist="38100" dir="2700000" algn="tl">
                  <a:srgbClr val="000000">
                    <a:alpha val="43137"/>
                  </a:srgbClr>
                </a:outerShdw>
              </a:effectLst>
              <a:latin typeface="STZhongsong" panose="02010600040101010101" pitchFamily="2" charset="-122"/>
              <a:ea typeface="STZhongsong" panose="02010600040101010101" pitchFamily="2" charset="-122"/>
              <a:cs typeface="LilyUPC" panose="020B0502040204020203" pitchFamily="34" charset="-34"/>
              <a:sym typeface="Georgia" panose="02040502050405020303"/>
            </a:endParaRPr>
          </a:p>
        </p:txBody>
      </p:sp>
      <p:sp>
        <p:nvSpPr>
          <p:cNvPr id="10" name="矩形 9"/>
          <p:cNvSpPr/>
          <p:nvPr/>
        </p:nvSpPr>
        <p:spPr>
          <a:xfrm>
            <a:off x="242294" y="3345528"/>
            <a:ext cx="3116558" cy="553998"/>
          </a:xfrm>
          <a:prstGeom prst="rect">
            <a:avLst/>
          </a:prstGeom>
          <a:solidFill>
            <a:srgbClr val="FF6801"/>
          </a:solidFill>
          <a:ln>
            <a:noFill/>
          </a:ln>
          <a:effectLst>
            <a:outerShdw blurRad="50800" dist="38100" dir="13500000" algn="br" rotWithShape="0">
              <a:prstClr val="black">
                <a:alpha val="40000"/>
              </a:prstClr>
            </a:outerShdw>
          </a:effectLst>
        </p:spPr>
        <p:txBody>
          <a:bodyPr wrap="square" lIns="91440" tIns="45720" rIns="91440" bIns="45720">
            <a:spAutoFit/>
          </a:bodyPr>
          <a:lstStyle/>
          <a:p>
            <a:pPr algn="ctr"/>
            <a:r>
              <a:rPr lang="en-US" sz="3000" b="1" i="1" dirty="0">
                <a:ln w="9525">
                  <a:solidFill>
                    <a:srgbClr val="FF7802"/>
                  </a:solidFill>
                  <a:prstDash val="solid"/>
                </a:ln>
                <a:solidFill>
                  <a:schemeClr val="bg1"/>
                </a:solidFill>
                <a:effectLst>
                  <a:outerShdw blurRad="38100" dist="38100" dir="2700000" algn="tl">
                    <a:srgbClr val="000000">
                      <a:alpha val="43137"/>
                    </a:srgbClr>
                  </a:outerShdw>
                </a:effectLst>
                <a:latin typeface="Georgia" panose="02040502050405020303" pitchFamily="18" charset="0"/>
                <a:ea typeface="Georgia" panose="02040502050405020303"/>
                <a:cs typeface="LilyUPC" panose="020B0502040204020203" pitchFamily="34" charset="-34"/>
                <a:sym typeface="Georgia" panose="02040502050405020303"/>
              </a:rPr>
              <a:t>MISSION </a:t>
            </a:r>
            <a:r>
              <a:rPr lang="zh-CN" altLang="en-US" sz="1600" b="1" i="1" dirty="0">
                <a:solidFill>
                  <a:schemeClr val="bg1"/>
                </a:solidFill>
                <a:latin typeface="STZhongsong" panose="02010600040101010101" pitchFamily="2" charset="-122"/>
                <a:ea typeface="STZhongsong" panose="02010600040101010101" pitchFamily="2" charset="-122"/>
              </a:rPr>
              <a:t>学院使命</a:t>
            </a:r>
            <a:endParaRPr lang="en-US" sz="1600" b="1" i="1" dirty="0">
              <a:ln w="9525">
                <a:solidFill>
                  <a:srgbClr val="FF7802"/>
                </a:solidFill>
                <a:prstDash val="solid"/>
              </a:ln>
              <a:solidFill>
                <a:schemeClr val="bg1"/>
              </a:solidFill>
              <a:effectLst>
                <a:outerShdw blurRad="38100" dist="38100" dir="2700000" algn="tl">
                  <a:srgbClr val="000000">
                    <a:alpha val="43137"/>
                  </a:srgbClr>
                </a:outerShdw>
              </a:effectLst>
              <a:latin typeface="STZhongsong" panose="02010600040101010101" pitchFamily="2" charset="-122"/>
              <a:ea typeface="STZhongsong" panose="02010600040101010101" pitchFamily="2" charset="-122"/>
              <a:cs typeface="LilyUPC" panose="020B0502040204020203" pitchFamily="34" charset="-34"/>
              <a:sym typeface="Georgia" panose="02040502050405020303"/>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02378" y="465165"/>
            <a:ext cx="3246402" cy="830997"/>
          </a:xfrm>
          <a:prstGeom prst="rect">
            <a:avLst/>
          </a:prstGeom>
          <a:noFill/>
        </p:spPr>
        <p:txBody>
          <a:bodyPr wrap="none" rtlCol="0">
            <a:spAutoFit/>
          </a:bodyPr>
          <a:lstStyle/>
          <a:p>
            <a:pPr algn="ctr"/>
            <a:r>
              <a:rPr lang="en-US" altLang="zh-CN" sz="2400" b="1" dirty="0">
                <a:solidFill>
                  <a:srgbClr val="800000"/>
                </a:solidFill>
                <a:latin typeface="Times New Roman" panose="02020803070505020304" charset="0"/>
                <a:cs typeface="Times New Roman" panose="02020803070505020304" charset="0"/>
              </a:rPr>
              <a:t>About World Academy</a:t>
            </a:r>
            <a:endParaRPr lang="en-US" altLang="zh-CN" sz="2400" b="1" dirty="0">
              <a:solidFill>
                <a:srgbClr val="800000"/>
              </a:solidFill>
              <a:latin typeface="Times New Roman" panose="02020803070505020304" charset="0"/>
              <a:cs typeface="Times New Roman" panose="02020803070505020304" charset="0"/>
            </a:endParaRPr>
          </a:p>
          <a:p>
            <a:pPr algn="ctr"/>
            <a:r>
              <a:rPr lang="zh-CN" altLang="en-US" sz="2400" b="1" dirty="0">
                <a:solidFill>
                  <a:srgbClr val="800000"/>
                </a:solidFill>
                <a:latin typeface="Times New Roman" panose="02020803070505020304" charset="0"/>
                <a:cs typeface="Times New Roman" panose="02020803070505020304" charset="0"/>
              </a:rPr>
              <a:t>关于女性学院</a:t>
            </a:r>
            <a:endParaRPr lang="zh-CN" altLang="en-US" sz="2400" b="1" dirty="0">
              <a:solidFill>
                <a:srgbClr val="800000"/>
              </a:solidFill>
            </a:endParaRPr>
          </a:p>
        </p:txBody>
      </p:sp>
      <p:sp>
        <p:nvSpPr>
          <p:cNvPr id="10" name="TextBox 9"/>
          <p:cNvSpPr txBox="1"/>
          <p:nvPr/>
        </p:nvSpPr>
        <p:spPr>
          <a:xfrm>
            <a:off x="1302871" y="1486662"/>
            <a:ext cx="6135446" cy="3516347"/>
          </a:xfrm>
          <a:prstGeom prst="rect">
            <a:avLst/>
          </a:prstGeom>
          <a:noFill/>
        </p:spPr>
        <p:txBody>
          <a:bodyPr wrap="square" rtlCol="0">
            <a:spAutoFit/>
          </a:bodyPr>
          <a:lstStyle/>
          <a:p>
            <a:pPr algn="just"/>
            <a:r>
              <a:rPr lang="en-US" sz="1600" dirty="0">
                <a:latin typeface="Times New Roman" panose="02020803070505020304" charset="0"/>
                <a:ea typeface="Times New Roman" panose="02020803070505020304" charset="0"/>
                <a:cs typeface="Times New Roman" panose="02020803070505020304" charset="0"/>
              </a:rPr>
              <a:t>The World Academy for the Future of Women is a program of Global Interactions  begun on the campus of Sias International University. The partnership with Sias began in 2009 when University founder and chairman, Shawn Chen, and Jerrie Ueberle, former Sias Foundation Board President and founder of Global Interactions, a U.S. 501(C)(3), non-profit corporation, created a partnership to house the World Academy on Sias campus. </a:t>
            </a:r>
            <a:endParaRPr lang="en-US" sz="1600" dirty="0">
              <a:latin typeface="Times New Roman" panose="02020803070505020304" charset="0"/>
              <a:ea typeface="Times New Roman" panose="02020803070505020304" charset="0"/>
              <a:cs typeface="Times New Roman" panose="02020803070505020304" charset="0"/>
            </a:endParaRPr>
          </a:p>
          <a:p>
            <a:r>
              <a:rPr lang="en-US" altLang="zh-CN" sz="1600" dirty="0">
                <a:latin typeface="Times New Roman" panose="02020803070505020304" charset="0"/>
                <a:ea typeface="Times New Roman" panose="02020803070505020304" charset="0"/>
                <a:cs typeface="Times New Roman" panose="02020803070505020304" charset="0"/>
              </a:rPr>
              <a:t>In</a:t>
            </a:r>
            <a:r>
              <a:rPr lang="zh-CN" altLang="en-US" sz="1600" dirty="0">
                <a:latin typeface="Times New Roman" panose="02020803070505020304" charset="0"/>
                <a:ea typeface="Times New Roman" panose="02020803070505020304" charset="0"/>
                <a:cs typeface="Times New Roman" panose="02020803070505020304" charset="0"/>
              </a:rPr>
              <a:t> </a:t>
            </a:r>
            <a:r>
              <a:rPr lang="en-US" altLang="zh-CN" sz="1600" dirty="0">
                <a:latin typeface="Times New Roman" panose="02020803070505020304" charset="0"/>
                <a:ea typeface="Times New Roman" panose="02020803070505020304" charset="0"/>
                <a:cs typeface="Times New Roman" panose="02020803070505020304" charset="0"/>
              </a:rPr>
              <a:t>August</a:t>
            </a:r>
            <a:r>
              <a:rPr lang="zh-CN" altLang="en-US" sz="1600" dirty="0">
                <a:latin typeface="Times New Roman" panose="02020803070505020304" charset="0"/>
                <a:ea typeface="Times New Roman" panose="02020803070505020304" charset="0"/>
                <a:cs typeface="Times New Roman" panose="02020803070505020304" charset="0"/>
              </a:rPr>
              <a:t> </a:t>
            </a:r>
            <a:r>
              <a:rPr lang="en-US" altLang="zh-CN" sz="1600" dirty="0">
                <a:latin typeface="Times New Roman" panose="02020803070505020304" charset="0"/>
                <a:ea typeface="Times New Roman" panose="02020803070505020304" charset="0"/>
                <a:cs typeface="Times New Roman" panose="02020803070505020304" charset="0"/>
              </a:rPr>
              <a:t>2017,</a:t>
            </a:r>
            <a:r>
              <a:rPr lang="zh-CN" altLang="en-US" sz="1600" dirty="0">
                <a:latin typeface="Times New Roman" panose="02020803070505020304" charset="0"/>
                <a:ea typeface="Times New Roman" panose="02020803070505020304" charset="0"/>
                <a:cs typeface="Times New Roman" panose="02020803070505020304" charset="0"/>
              </a:rPr>
              <a:t> </a:t>
            </a:r>
            <a:r>
              <a:rPr lang="en-US" altLang="zh-CN" sz="1600" dirty="0">
                <a:latin typeface="Times New Roman" panose="02020803070505020304" charset="0"/>
                <a:ea typeface="Times New Roman" panose="02020803070505020304" charset="0"/>
                <a:cs typeface="Times New Roman" panose="02020803070505020304" charset="0"/>
              </a:rPr>
              <a:t>World</a:t>
            </a:r>
            <a:r>
              <a:rPr lang="zh-CN" altLang="en-US" sz="1600" dirty="0">
                <a:latin typeface="Times New Roman" panose="02020803070505020304" charset="0"/>
                <a:ea typeface="Times New Roman" panose="02020803070505020304" charset="0"/>
                <a:cs typeface="Times New Roman" panose="02020803070505020304" charset="0"/>
              </a:rPr>
              <a:t> </a:t>
            </a:r>
            <a:r>
              <a:rPr lang="en-US" altLang="zh-CN" sz="1600" dirty="0">
                <a:latin typeface="Times New Roman" panose="02020803070505020304" charset="0"/>
                <a:ea typeface="Times New Roman" panose="02020803070505020304" charset="0"/>
                <a:cs typeface="Times New Roman" panose="02020803070505020304" charset="0"/>
              </a:rPr>
              <a:t>Academy Nepal was began at </a:t>
            </a:r>
            <a:r>
              <a:rPr lang="en-US" altLang="zh-CN" sz="1600" dirty="0" err="1" smtClean="0">
                <a:latin typeface="Times New Roman" panose="02020803070505020304" charset="0"/>
                <a:ea typeface="Times New Roman" panose="02020803070505020304" charset="0"/>
                <a:cs typeface="Times New Roman" panose="02020803070505020304" charset="0"/>
              </a:rPr>
              <a:t>Imadol</a:t>
            </a:r>
            <a:r>
              <a:rPr lang="en-US" altLang="zh-CN" sz="1600" dirty="0" smtClean="0">
                <a:latin typeface="Times New Roman" panose="02020803070505020304" charset="0"/>
                <a:ea typeface="Times New Roman" panose="02020803070505020304" charset="0"/>
                <a:cs typeface="Times New Roman" panose="02020803070505020304" charset="0"/>
              </a:rPr>
              <a:t>,</a:t>
            </a:r>
            <a:endParaRPr lang="en-US" altLang="zh-CN" sz="1600" dirty="0" smtClean="0">
              <a:latin typeface="Times New Roman" panose="02020803070505020304" charset="0"/>
              <a:ea typeface="Times New Roman" panose="02020803070505020304" charset="0"/>
              <a:cs typeface="Times New Roman" panose="02020803070505020304" charset="0"/>
            </a:endParaRPr>
          </a:p>
          <a:p>
            <a:r>
              <a:rPr lang="en-US" altLang="zh-CN" sz="1600" dirty="0" smtClean="0">
                <a:latin typeface="Times New Roman" panose="02020803070505020304" charset="0"/>
                <a:ea typeface="Times New Roman" panose="02020803070505020304" charset="0"/>
                <a:cs typeface="Times New Roman" panose="02020803070505020304" charset="0"/>
              </a:rPr>
              <a:t>Kathmandu.</a:t>
            </a:r>
            <a:endParaRPr lang="en-US" altLang="zh-CN" sz="1600" dirty="0" smtClean="0">
              <a:latin typeface="Times New Roman" panose="02020803070505020304" charset="0"/>
              <a:ea typeface="Times New Roman" panose="02020803070505020304" charset="0"/>
              <a:cs typeface="Times New Roman" panose="02020803070505020304" charset="0"/>
            </a:endParaRPr>
          </a:p>
          <a:p>
            <a:r>
              <a:rPr lang="en-US" altLang="zh-CN" sz="1600" dirty="0" smtClean="0">
                <a:latin typeface="Times New Roman" panose="02020803070505020304" charset="0"/>
                <a:ea typeface="Times New Roman" panose="02020803070505020304" charset="0"/>
                <a:cs typeface="Times New Roman" panose="02020803070505020304" charset="0"/>
              </a:rPr>
              <a:t>In September 2018, World Academy Bangladesh was began at ULAB, Dhaka</a:t>
            </a:r>
            <a:endParaRPr lang="en-US" altLang="zh-CN" sz="1600" dirty="0" smtClean="0">
              <a:latin typeface="Times New Roman" panose="02020803070505020304" charset="0"/>
              <a:ea typeface="Times New Roman" panose="02020803070505020304" charset="0"/>
              <a:cs typeface="Times New Roman" panose="02020803070505020304" charset="0"/>
            </a:endParaRPr>
          </a:p>
          <a:p>
            <a:pPr>
              <a:lnSpc>
                <a:spcPct val="150000"/>
              </a:lnSpc>
            </a:pPr>
            <a:endParaRPr lang="en-US" altLang="zh-CN" sz="1600" dirty="0">
              <a:latin typeface="Times New Roman" panose="02020803070505020304" charset="0"/>
              <a:ea typeface="Times New Roman" panose="02020803070505020304" charset="0"/>
              <a:cs typeface="Times New Roman" panose="02020803070505020304" charset="0"/>
            </a:endParaRPr>
          </a:p>
          <a:p>
            <a:pPr>
              <a:lnSpc>
                <a:spcPct val="150000"/>
              </a:lnSpc>
            </a:pPr>
            <a:endParaRPr lang="zh-CN" altLang="en-US" sz="1500" dirty="0">
              <a:latin typeface="Times New Roman" panose="02020803070505020304" charset="0"/>
              <a:cs typeface="Times New Roman" panose="02020803070505020304" charset="0"/>
            </a:endParaRPr>
          </a:p>
        </p:txBody>
      </p:sp>
      <p:sp>
        <p:nvSpPr>
          <p:cNvPr id="5" name="TextBox 4"/>
          <p:cNvSpPr txBox="1"/>
          <p:nvPr/>
        </p:nvSpPr>
        <p:spPr>
          <a:xfrm>
            <a:off x="1115155" y="4247220"/>
            <a:ext cx="6135446" cy="1815882"/>
          </a:xfrm>
          <a:prstGeom prst="rect">
            <a:avLst/>
          </a:prstGeom>
          <a:noFill/>
        </p:spPr>
        <p:txBody>
          <a:bodyPr wrap="square" rtlCol="0">
            <a:spAutoFit/>
          </a:bodyPr>
          <a:lstStyle/>
          <a:p>
            <a:r>
              <a:rPr lang="zh-CN" altLang="en-US" sz="1500" dirty="0">
                <a:latin typeface="+mj-ea"/>
                <a:ea typeface="+mj-ea"/>
              </a:rPr>
              <a:t>    </a:t>
            </a:r>
            <a:r>
              <a:rPr lang="zh-CN" altLang="en-US" sz="1600" dirty="0">
                <a:latin typeface="SimSun" pitchFamily="2" charset="-122"/>
                <a:ea typeface="SimSun" pitchFamily="2" charset="-122"/>
                <a:cs typeface="SimSun" pitchFamily="2" charset="-122"/>
              </a:rPr>
              <a:t>世界女性未来发展学院是美国环球交流公司与郑州西亚斯学院合作的公益项目，始于</a:t>
            </a:r>
            <a:r>
              <a:rPr lang="en-US" sz="1600" dirty="0">
                <a:latin typeface="SimSun" pitchFamily="2" charset="-122"/>
                <a:ea typeface="SimSun" pitchFamily="2" charset="-122"/>
                <a:cs typeface="SimSun" pitchFamily="2" charset="-122"/>
              </a:rPr>
              <a:t>2009</a:t>
            </a:r>
            <a:r>
              <a:rPr lang="zh-CN" altLang="en-US" sz="1600" dirty="0">
                <a:latin typeface="SimSun" pitchFamily="2" charset="-122"/>
                <a:ea typeface="SimSun" pitchFamily="2" charset="-122"/>
                <a:cs typeface="SimSun" pitchFamily="2" charset="-122"/>
              </a:rPr>
              <a:t>年，由西亚斯国际学院的创始人兼理事长陈肖纯先生，与前西亚斯基金会主席及美国环球交流公司总裁杰瑞</a:t>
            </a:r>
            <a:r>
              <a:rPr lang="en-US" altLang="zh-CN" sz="1600" dirty="0">
                <a:latin typeface="SimSun" pitchFamily="2" charset="-122"/>
                <a:ea typeface="SimSun" pitchFamily="2" charset="-122"/>
                <a:cs typeface="SimSun" pitchFamily="2" charset="-122"/>
              </a:rPr>
              <a:t>·</a:t>
            </a:r>
            <a:r>
              <a:rPr lang="zh-CN" altLang="en-US" sz="1600" dirty="0">
                <a:latin typeface="SimSun" pitchFamily="2" charset="-122"/>
                <a:ea typeface="SimSun" pitchFamily="2" charset="-122"/>
                <a:cs typeface="SimSun" pitchFamily="2" charset="-122"/>
              </a:rPr>
              <a:t>尤伯利女士，共同商议决定将世界女性未来发展学院设立于西亚斯校园内。 </a:t>
            </a:r>
            <a:endParaRPr lang="en-US" altLang="zh-CN" sz="1600" dirty="0">
              <a:latin typeface="SimSun" pitchFamily="2" charset="-122"/>
              <a:ea typeface="SimSun" pitchFamily="2" charset="-122"/>
              <a:cs typeface="SimSun" pitchFamily="2" charset="-122"/>
            </a:endParaRPr>
          </a:p>
          <a:p>
            <a:r>
              <a:rPr lang="en-US" sz="1600" dirty="0">
                <a:latin typeface="SimSun" pitchFamily="2" charset="-122"/>
                <a:ea typeface="SimSun" pitchFamily="2" charset="-122"/>
                <a:cs typeface="SimSun" pitchFamily="2" charset="-122"/>
              </a:rPr>
              <a:t>    </a:t>
            </a:r>
            <a:r>
              <a:rPr lang="en-US" altLang="zh-CN" sz="1600" dirty="0" smtClean="0">
                <a:latin typeface="SimSun" pitchFamily="2" charset="-122"/>
                <a:ea typeface="SimSun" pitchFamily="2" charset="-122"/>
                <a:cs typeface="SimSun" pitchFamily="2" charset="-122"/>
              </a:rPr>
              <a:t>2017</a:t>
            </a:r>
            <a:r>
              <a:rPr lang="zh-CN" altLang="en-US" sz="1600" dirty="0">
                <a:latin typeface="SimSun" pitchFamily="2" charset="-122"/>
                <a:ea typeface="SimSun" pitchFamily="2" charset="-122"/>
                <a:cs typeface="SimSun" pitchFamily="2" charset="-122"/>
              </a:rPr>
              <a:t>年</a:t>
            </a:r>
            <a:r>
              <a:rPr lang="en-US" altLang="zh-CN" sz="1600" dirty="0">
                <a:latin typeface="SimSun" pitchFamily="2" charset="-122"/>
                <a:ea typeface="SimSun" pitchFamily="2" charset="-122"/>
                <a:cs typeface="SimSun" pitchFamily="2" charset="-122"/>
              </a:rPr>
              <a:t>8</a:t>
            </a:r>
            <a:r>
              <a:rPr lang="zh-CN" altLang="en-US" sz="1600" dirty="0">
                <a:latin typeface="SimSun" pitchFamily="2" charset="-122"/>
                <a:ea typeface="SimSun" pitchFamily="2" charset="-122"/>
                <a:cs typeface="SimSun" pitchFamily="2" charset="-122"/>
              </a:rPr>
              <a:t>月，女性学院尼泊尔分院成立于加德满都</a:t>
            </a:r>
            <a:r>
              <a:rPr lang="en-US" altLang="zh-CN" sz="1600" dirty="0" smtClean="0">
                <a:latin typeface="SimSun" pitchFamily="2" charset="-122"/>
                <a:ea typeface="SimSun" pitchFamily="2" charset="-122"/>
                <a:cs typeface="SimSun" pitchFamily="2" charset="-122"/>
              </a:rPr>
              <a:t>Orchid .</a:t>
            </a:r>
            <a:endParaRPr lang="en-US" altLang="zh-CN" sz="1600" dirty="0">
              <a:latin typeface="SimSun" pitchFamily="2" charset="-122"/>
              <a:ea typeface="SimSun" pitchFamily="2" charset="-122"/>
              <a:cs typeface="SimSun" pitchFamily="2" charset="-122"/>
            </a:endParaRPr>
          </a:p>
          <a:p>
            <a:r>
              <a:rPr lang="zh-CN" altLang="en-US" sz="1600" dirty="0">
                <a:latin typeface="SimSun" pitchFamily="2" charset="-122"/>
                <a:ea typeface="SimSun" pitchFamily="2" charset="-122"/>
                <a:cs typeface="SimSun" pitchFamily="2" charset="-122"/>
              </a:rPr>
              <a:t>    </a:t>
            </a:r>
            <a:r>
              <a:rPr lang="en-US" altLang="zh-CN" sz="1600" dirty="0">
                <a:latin typeface="SimSun" pitchFamily="2" charset="-122"/>
                <a:ea typeface="SimSun" pitchFamily="2" charset="-122"/>
                <a:cs typeface="SimSun" pitchFamily="2" charset="-122"/>
              </a:rPr>
              <a:t>2018</a:t>
            </a:r>
            <a:r>
              <a:rPr lang="zh-CN" altLang="en-US" sz="1600" dirty="0">
                <a:latin typeface="SimSun" pitchFamily="2" charset="-122"/>
                <a:ea typeface="SimSun" pitchFamily="2" charset="-122"/>
                <a:cs typeface="SimSun" pitchFamily="2" charset="-122"/>
              </a:rPr>
              <a:t>年</a:t>
            </a:r>
            <a:r>
              <a:rPr lang="en-US" altLang="zh-CN" sz="1600" dirty="0">
                <a:latin typeface="SimSun" pitchFamily="2" charset="-122"/>
                <a:ea typeface="SimSun" pitchFamily="2" charset="-122"/>
                <a:cs typeface="SimSun" pitchFamily="2" charset="-122"/>
              </a:rPr>
              <a:t>9</a:t>
            </a:r>
            <a:r>
              <a:rPr lang="zh-CN" altLang="en-US" sz="1600" dirty="0">
                <a:latin typeface="SimSun" pitchFamily="2" charset="-122"/>
                <a:ea typeface="SimSun" pitchFamily="2" charset="-122"/>
                <a:cs typeface="SimSun" pitchFamily="2" charset="-122"/>
              </a:rPr>
              <a:t>月，女性学院孟加拉分院成立于达卡</a:t>
            </a:r>
            <a:r>
              <a:rPr lang="en-US" altLang="zh-CN" sz="1600" dirty="0">
                <a:latin typeface="SimSun" pitchFamily="2" charset="-122"/>
                <a:ea typeface="SimSun" pitchFamily="2" charset="-122"/>
                <a:cs typeface="SimSun" pitchFamily="2" charset="-122"/>
              </a:rPr>
              <a:t>ULAB</a:t>
            </a:r>
            <a:r>
              <a:rPr lang="zh-CN" altLang="en-US" sz="1600" dirty="0">
                <a:latin typeface="SimSun" pitchFamily="2" charset="-122"/>
                <a:ea typeface="SimSun" pitchFamily="2" charset="-122"/>
                <a:cs typeface="SimSun" pitchFamily="2" charset="-122"/>
              </a:rPr>
              <a:t>。</a:t>
            </a:r>
            <a:endParaRPr lang="en-US" sz="2400" dirty="0">
              <a:latin typeface="SimSun" pitchFamily="2" charset="-122"/>
              <a:ea typeface="SimSun" pitchFamily="2" charset="-122"/>
              <a:cs typeface="SimSun"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1" cstate="print"/>
          <a:srcRect l="3744" r="2662" b="2916"/>
          <a:stretch>
            <a:fillRect/>
          </a:stretch>
        </p:blipFill>
        <p:spPr bwMode="auto">
          <a:xfrm>
            <a:off x="1464447" y="2196696"/>
            <a:ext cx="1017992" cy="1995263"/>
          </a:xfrm>
          <a:prstGeom prst="rect">
            <a:avLst/>
          </a:prstGeom>
          <a:noFill/>
          <a:ln w="9525">
            <a:noFill/>
            <a:miter lim="800000"/>
            <a:headEnd/>
            <a:tailEnd/>
          </a:ln>
        </p:spPr>
      </p:pic>
      <p:pic>
        <p:nvPicPr>
          <p:cNvPr id="6146" name="Picture 2"/>
          <p:cNvPicPr>
            <a:picLocks noChangeAspect="1" noChangeArrowheads="1"/>
          </p:cNvPicPr>
          <p:nvPr/>
        </p:nvPicPr>
        <p:blipFill>
          <a:blip r:embed="rId2" cstate="print"/>
          <a:srcRect/>
          <a:stretch>
            <a:fillRect/>
          </a:stretch>
        </p:blipFill>
        <p:spPr bwMode="auto">
          <a:xfrm>
            <a:off x="2473442" y="2143117"/>
            <a:ext cx="1026989" cy="2035984"/>
          </a:xfrm>
          <a:prstGeom prst="rect">
            <a:avLst/>
          </a:prstGeom>
          <a:noFill/>
          <a:ln w="9525">
            <a:noFill/>
            <a:miter lim="800000"/>
            <a:headEnd/>
            <a:tailEnd/>
          </a:ln>
        </p:spPr>
      </p:pic>
      <p:sp>
        <p:nvSpPr>
          <p:cNvPr id="9" name="TextBox 8"/>
          <p:cNvSpPr txBox="1"/>
          <p:nvPr/>
        </p:nvSpPr>
        <p:spPr>
          <a:xfrm>
            <a:off x="2800668" y="487642"/>
            <a:ext cx="3542665" cy="829945"/>
          </a:xfrm>
          <a:prstGeom prst="rect">
            <a:avLst/>
          </a:prstGeom>
          <a:noFill/>
        </p:spPr>
        <p:txBody>
          <a:bodyPr wrap="none" rtlCol="0">
            <a:spAutoFit/>
          </a:bodyPr>
          <a:lstStyle/>
          <a:p>
            <a:pPr algn="ctr"/>
            <a:r>
              <a:rPr lang="en-US" altLang="zh-CN" sz="2400" b="1" dirty="0">
                <a:solidFill>
                  <a:srgbClr val="800000"/>
                </a:solidFill>
              </a:rPr>
              <a:t>UN ASPIRE CHAPTER</a:t>
            </a:r>
            <a:br>
              <a:rPr lang="en-US" altLang="zh-CN" sz="2400" b="1" dirty="0">
                <a:solidFill>
                  <a:srgbClr val="800000"/>
                </a:solidFill>
              </a:rPr>
            </a:br>
            <a:r>
              <a:rPr lang="zh-CN" altLang="en-US" sz="2400" b="1" dirty="0">
                <a:solidFill>
                  <a:srgbClr val="800000"/>
                </a:solidFill>
              </a:rPr>
              <a:t>联合国学术影响成员组织</a:t>
            </a:r>
            <a:endParaRPr lang="zh-CN" altLang="en-US" sz="2400" b="1" dirty="0">
              <a:solidFill>
                <a:srgbClr val="800000"/>
              </a:solidFill>
            </a:endParaRPr>
          </a:p>
        </p:txBody>
      </p:sp>
      <p:sp>
        <p:nvSpPr>
          <p:cNvPr id="10" name="TextBox 9"/>
          <p:cNvSpPr txBox="1"/>
          <p:nvPr/>
        </p:nvSpPr>
        <p:spPr>
          <a:xfrm>
            <a:off x="3821901" y="1928803"/>
            <a:ext cx="3911231" cy="4447371"/>
          </a:xfrm>
          <a:prstGeom prst="rect">
            <a:avLst/>
          </a:prstGeom>
          <a:noFill/>
        </p:spPr>
        <p:txBody>
          <a:bodyPr wrap="square" rtlCol="0">
            <a:spAutoFit/>
          </a:bodyPr>
          <a:lstStyle/>
          <a:p>
            <a:r>
              <a:rPr lang="en-US" altLang="zh-CN" sz="1600" dirty="0">
                <a:latin typeface="Times New Roman" panose="02020803070505020304" charset="0"/>
                <a:cs typeface="Times New Roman" panose="02020803070505020304" charset="0"/>
              </a:rPr>
              <a:t>In 2014, the World Academy for the Future of Women was recognized and awarded status as an ASPIRE chapter.</a:t>
            </a:r>
            <a:endParaRPr lang="en-US" altLang="zh-CN" sz="1600" dirty="0">
              <a:latin typeface="Times New Roman" panose="02020803070505020304" charset="0"/>
              <a:cs typeface="Times New Roman" panose="02020803070505020304" charset="0"/>
            </a:endParaRPr>
          </a:p>
          <a:p>
            <a:endParaRPr lang="en-US" altLang="zh-CN" sz="1500" dirty="0">
              <a:latin typeface="+mj-ea"/>
            </a:endParaRPr>
          </a:p>
          <a:p>
            <a:r>
              <a:rPr lang="en-US" altLang="zh-CN" sz="1600" dirty="0">
                <a:latin typeface="SimSun" pitchFamily="2" charset="-122"/>
                <a:ea typeface="SimSun" pitchFamily="2" charset="-122"/>
                <a:cs typeface="SimSun" pitchFamily="2" charset="-122"/>
              </a:rPr>
              <a:t>2014</a:t>
            </a:r>
            <a:r>
              <a:rPr lang="zh-CN" altLang="en-US" sz="1600" dirty="0">
                <a:latin typeface="SimSun" pitchFamily="2" charset="-122"/>
                <a:ea typeface="SimSun" pitchFamily="2" charset="-122"/>
                <a:cs typeface="SimSun" pitchFamily="2" charset="-122"/>
              </a:rPr>
              <a:t>年，世界女性未来发展学院被认可并授权成为联合国学术影响的成员组织。</a:t>
            </a:r>
            <a:endParaRPr lang="en-US" altLang="zh-CN" sz="1600" dirty="0">
              <a:latin typeface="SimSun" pitchFamily="2" charset="-122"/>
              <a:ea typeface="SimSun" pitchFamily="2" charset="-122"/>
              <a:cs typeface="SimSun" pitchFamily="2" charset="-122"/>
            </a:endParaRPr>
          </a:p>
          <a:p>
            <a:endParaRPr lang="zh-CN" altLang="en-US" sz="1500" dirty="0">
              <a:latin typeface="+mj-ea"/>
            </a:endParaRPr>
          </a:p>
          <a:p>
            <a:r>
              <a:rPr lang="en-US" altLang="zh-CN" sz="1600" dirty="0">
                <a:latin typeface="Times New Roman" panose="02020803070505020304" charset="0"/>
                <a:cs typeface="Times New Roman" panose="02020803070505020304" charset="0"/>
              </a:rPr>
              <a:t>The student branch of UN Academic Impact is known as ASPIRE: Action by Students to Promote Innovation and Reform Through Education.</a:t>
            </a:r>
            <a:endParaRPr lang="en-US" altLang="zh-CN" sz="1600" dirty="0">
              <a:latin typeface="Times New Roman" panose="02020803070505020304" charset="0"/>
              <a:cs typeface="Times New Roman" panose="02020803070505020304" charset="0"/>
            </a:endParaRPr>
          </a:p>
          <a:p>
            <a:endParaRPr lang="en-US" altLang="zh-CN" sz="1500" dirty="0">
              <a:latin typeface="+mj-ea"/>
              <a:ea typeface="+mj-ea"/>
            </a:endParaRPr>
          </a:p>
          <a:p>
            <a:r>
              <a:rPr lang="zh-CN" altLang="en-US" sz="1600" dirty="0">
                <a:latin typeface="SimSun" pitchFamily="2" charset="-122"/>
                <a:ea typeface="SimSun" pitchFamily="2" charset="-122"/>
                <a:cs typeface="SimSun" pitchFamily="2" charset="-122"/>
              </a:rPr>
              <a:t>联合国学术影响是一项全球倡议。学术影响促成高等教育机构和联合国的合作，在共享的学术界社会责任文化中，通过活动和研究，进一步实现该机构的目标和使命。</a:t>
            </a:r>
            <a:endParaRPr lang="en-US" altLang="zh-CN" sz="1600" dirty="0">
              <a:latin typeface="SimSun" pitchFamily="2" charset="-122"/>
              <a:ea typeface="SimSun" pitchFamily="2" charset="-122"/>
              <a:cs typeface="SimSun" pitchFamily="2" charset="-122"/>
            </a:endParaRPr>
          </a:p>
          <a:p>
            <a:endParaRPr lang="en-US" altLang="zh-CN" sz="1500" dirty="0"/>
          </a:p>
          <a:p>
            <a:endParaRPr lang="zh-CN" altLang="en-US" sz="1500" dirty="0"/>
          </a:p>
        </p:txBody>
      </p:sp>
      <p:pic>
        <p:nvPicPr>
          <p:cNvPr id="6147" name="Picture 3"/>
          <p:cNvPicPr>
            <a:picLocks noChangeAspect="1" noChangeArrowheads="1"/>
          </p:cNvPicPr>
          <p:nvPr/>
        </p:nvPicPr>
        <p:blipFill>
          <a:blip r:embed="rId3" cstate="print"/>
          <a:srcRect/>
          <a:stretch>
            <a:fillRect/>
          </a:stretch>
        </p:blipFill>
        <p:spPr bwMode="auto">
          <a:xfrm>
            <a:off x="1464449" y="4393413"/>
            <a:ext cx="2035982" cy="1004324"/>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WAFW logo.jpg"/>
          <p:cNvPicPr>
            <a:picLocks noChangeAspect="1"/>
          </p:cNvPicPr>
          <p:nvPr/>
        </p:nvPicPr>
        <p:blipFill>
          <a:blip r:embed="rId1" cstate="print">
            <a:clrChange>
              <a:clrFrom>
                <a:srgbClr val="FDF9F9"/>
              </a:clrFrom>
              <a:clrTo>
                <a:srgbClr val="FDF9F9">
                  <a:alpha val="0"/>
                </a:srgbClr>
              </a:clrTo>
            </a:clrChange>
            <a:lum bright="70000" contrast="-70000"/>
          </a:blip>
          <a:srcRect b="29167"/>
          <a:stretch>
            <a:fillRect/>
          </a:stretch>
        </p:blipFill>
        <p:spPr>
          <a:xfrm rot="20225074">
            <a:off x="5538816" y="3194440"/>
            <a:ext cx="4933950" cy="2914656"/>
          </a:xfrm>
          <a:prstGeom prst="rect">
            <a:avLst/>
          </a:prstGeom>
        </p:spPr>
      </p:pic>
      <p:sp>
        <p:nvSpPr>
          <p:cNvPr id="9" name="TextBox 8"/>
          <p:cNvSpPr txBox="1"/>
          <p:nvPr/>
        </p:nvSpPr>
        <p:spPr>
          <a:xfrm>
            <a:off x="3230806" y="474695"/>
            <a:ext cx="2789546" cy="830997"/>
          </a:xfrm>
          <a:prstGeom prst="rect">
            <a:avLst/>
          </a:prstGeom>
          <a:noFill/>
        </p:spPr>
        <p:txBody>
          <a:bodyPr wrap="none" rtlCol="0">
            <a:spAutoFit/>
          </a:bodyPr>
          <a:lstStyle/>
          <a:p>
            <a:pPr algn="ctr"/>
            <a:r>
              <a:rPr lang="en-US" altLang="zh-CN" sz="2400" b="1" dirty="0">
                <a:solidFill>
                  <a:srgbClr val="800000"/>
                </a:solidFill>
                <a:latin typeface="Times New Roman" panose="02020803070505020304" charset="0"/>
                <a:cs typeface="Times New Roman" panose="02020803070505020304" charset="0"/>
              </a:rPr>
              <a:t>WAFW Facilitators</a:t>
            </a:r>
            <a:endParaRPr lang="en-US" altLang="zh-CN" sz="2400" b="1" dirty="0">
              <a:solidFill>
                <a:srgbClr val="800000"/>
              </a:solidFill>
              <a:latin typeface="Times New Roman" panose="02020803070505020304" charset="0"/>
              <a:cs typeface="Times New Roman" panose="02020803070505020304" charset="0"/>
            </a:endParaRPr>
          </a:p>
          <a:p>
            <a:pPr algn="ctr"/>
            <a:r>
              <a:rPr lang="zh-CN" altLang="en-US" sz="2400" b="1" dirty="0">
                <a:solidFill>
                  <a:srgbClr val="800000"/>
                </a:solidFill>
                <a:latin typeface="Times New Roman" panose="02020803070505020304" charset="0"/>
                <a:cs typeface="Times New Roman" panose="02020803070505020304" charset="0"/>
              </a:rPr>
              <a:t>学院导师</a:t>
            </a:r>
            <a:endParaRPr lang="zh-CN" altLang="en-US" sz="2400" b="1" dirty="0">
              <a:solidFill>
                <a:srgbClr val="800000"/>
              </a:solidFill>
              <a:latin typeface="Times New Roman" panose="02020803070505020304" charset="0"/>
              <a:cs typeface="Times New Roman" panose="02020803070505020304" charset="0"/>
            </a:endParaRPr>
          </a:p>
        </p:txBody>
      </p:sp>
      <p:sp>
        <p:nvSpPr>
          <p:cNvPr id="3" name="Rectangle 2"/>
          <p:cNvSpPr/>
          <p:nvPr/>
        </p:nvSpPr>
        <p:spPr>
          <a:xfrm>
            <a:off x="413538" y="4173740"/>
            <a:ext cx="8262918" cy="1323439"/>
          </a:xfrm>
          <a:prstGeom prst="rect">
            <a:avLst/>
          </a:prstGeom>
        </p:spPr>
        <p:txBody>
          <a:bodyPr wrap="square">
            <a:spAutoFit/>
          </a:bodyPr>
          <a:lstStyle/>
          <a:p>
            <a:r>
              <a:rPr lang="zh-CN" altLang="en-US" sz="1500" dirty="0">
                <a:ea typeface="SimSun" pitchFamily="2" charset="-122"/>
                <a:cs typeface="Times New Roman" panose="02020803070505020304" charset="0"/>
              </a:rPr>
              <a:t>         </a:t>
            </a:r>
            <a:r>
              <a:rPr lang="zh-CN" altLang="en-US" sz="1600" dirty="0">
                <a:ea typeface="SimSun" pitchFamily="2" charset="-122"/>
                <a:cs typeface="Times New Roman" panose="02020803070505020304" charset="0"/>
              </a:rPr>
              <a:t>世界女性未来发展学院的导师们来自全世界不同国家，</a:t>
            </a:r>
            <a:r>
              <a:rPr lang="zh-CN" altLang="en-US" sz="1600" b="1" dirty="0">
                <a:solidFill>
                  <a:srgbClr val="800000"/>
                </a:solidFill>
                <a:latin typeface="Times New Roman" panose="02020803070505020304" charset="0"/>
                <a:ea typeface="SimSun" pitchFamily="2" charset="-122"/>
                <a:cs typeface="Times New Roman" panose="02020803070505020304" charset="0"/>
              </a:rPr>
              <a:t>教育界、商界、文化界</a:t>
            </a:r>
            <a:r>
              <a:rPr lang="zh-CN" altLang="en-US" sz="1600" dirty="0">
                <a:ea typeface="SimSun" pitchFamily="2" charset="-122"/>
                <a:cs typeface="Times New Roman" panose="02020803070505020304" charset="0"/>
              </a:rPr>
              <a:t>等不同领域，每个人都有着丰富的人生阅历与卓越的领导力技能，导师们以</a:t>
            </a:r>
            <a:r>
              <a:rPr lang="zh-CN" altLang="en-US" sz="1600" b="1" dirty="0">
                <a:solidFill>
                  <a:srgbClr val="800000"/>
                </a:solidFill>
                <a:ea typeface="SimSun" pitchFamily="2" charset="-122"/>
                <a:cs typeface="Times New Roman" panose="02020803070505020304" charset="0"/>
              </a:rPr>
              <a:t>志愿者</a:t>
            </a:r>
            <a:r>
              <a:rPr lang="zh-CN" altLang="en-US" sz="1600" dirty="0">
                <a:ea typeface="SimSun" pitchFamily="2" charset="-122"/>
                <a:cs typeface="Times New Roman" panose="02020803070505020304" charset="0"/>
              </a:rPr>
              <a:t>的形式自己承担所有费用来到世界女性未来发展学院进行为期五周的授课，将自己的专业技能转化为培训课程，引导并激励新一代学生，他们拥有共同的激情与承诺，致力于提升和促进全球女性的</a:t>
            </a:r>
            <a:r>
              <a:rPr lang="zh-CN" altLang="en-US" sz="1600" b="1" dirty="0">
                <a:solidFill>
                  <a:srgbClr val="800000"/>
                </a:solidFill>
                <a:latin typeface="Times New Roman" panose="02020803070505020304" charset="0"/>
                <a:ea typeface="SimSun" pitchFamily="2" charset="-122"/>
                <a:cs typeface="Times New Roman" panose="02020803070505020304" charset="0"/>
              </a:rPr>
              <a:t>领导力</a:t>
            </a:r>
            <a:r>
              <a:rPr lang="zh-CN" altLang="en-US" sz="1600" dirty="0">
                <a:ea typeface="SimSun" pitchFamily="2" charset="-122"/>
                <a:cs typeface="Times New Roman" panose="02020803070505020304" charset="0"/>
              </a:rPr>
              <a:t>，帮助女性适应</a:t>
            </a:r>
            <a:r>
              <a:rPr lang="zh-CN" altLang="en-US" sz="1600" b="1" dirty="0">
                <a:solidFill>
                  <a:srgbClr val="800000"/>
                </a:solidFill>
                <a:latin typeface="Times New Roman" panose="02020803070505020304" charset="0"/>
                <a:ea typeface="SimSun" pitchFamily="2" charset="-122"/>
                <a:cs typeface="Times New Roman" panose="02020803070505020304" charset="0"/>
              </a:rPr>
              <a:t>领导角色</a:t>
            </a:r>
            <a:r>
              <a:rPr lang="zh-CN" altLang="en-US" sz="1600" dirty="0">
                <a:ea typeface="SimSun" pitchFamily="2" charset="-122"/>
                <a:cs typeface="Times New Roman" panose="02020803070505020304" charset="0"/>
              </a:rPr>
              <a:t>，帮助男性更好的支持女性以实现真正的</a:t>
            </a:r>
            <a:r>
              <a:rPr lang="zh-CN" altLang="en-US" sz="1600" b="1" dirty="0">
                <a:solidFill>
                  <a:srgbClr val="800000"/>
                </a:solidFill>
                <a:latin typeface="Times New Roman" panose="02020803070505020304" charset="0"/>
                <a:ea typeface="SimSun" pitchFamily="2" charset="-122"/>
                <a:cs typeface="Times New Roman" panose="02020803070505020304" charset="0"/>
              </a:rPr>
              <a:t>男女平等</a:t>
            </a:r>
            <a:r>
              <a:rPr lang="zh-CN" altLang="en-US" sz="1600" dirty="0">
                <a:ea typeface="SimSun" pitchFamily="2" charset="-122"/>
                <a:cs typeface="Times New Roman" panose="02020803070505020304" charset="0"/>
              </a:rPr>
              <a:t>。</a:t>
            </a:r>
            <a:endParaRPr lang="en-US" sz="1600" dirty="0"/>
          </a:p>
        </p:txBody>
      </p:sp>
      <p:sp>
        <p:nvSpPr>
          <p:cNvPr id="5" name="Rectangle 4"/>
          <p:cNvSpPr/>
          <p:nvPr/>
        </p:nvSpPr>
        <p:spPr>
          <a:xfrm>
            <a:off x="359532" y="1713154"/>
            <a:ext cx="8316924" cy="2062103"/>
          </a:xfrm>
          <a:prstGeom prst="rect">
            <a:avLst/>
          </a:prstGeom>
        </p:spPr>
        <p:txBody>
          <a:bodyPr wrap="square">
            <a:spAutoFit/>
          </a:bodyPr>
          <a:lstStyle/>
          <a:p>
            <a:pPr algn="just"/>
            <a:r>
              <a:rPr lang="en-US" sz="1600" dirty="0">
                <a:latin typeface="Times New Roman" panose="02020803070505020304" charset="0"/>
                <a:ea typeface="Times New Roman" panose="02020803070505020304" charset="0"/>
                <a:cs typeface="Times New Roman" panose="02020803070505020304" charset="0"/>
              </a:rPr>
              <a:t>Women and men who come to Sias as World Academy Facilitator are committed to developing World Academy members to accelerate the leadership of women worldwide.  Facilitators are </a:t>
            </a:r>
            <a:r>
              <a:rPr lang="en-US" sz="1600" dirty="0">
                <a:solidFill>
                  <a:srgbClr val="800000"/>
                </a:solidFill>
                <a:latin typeface="Times New Roman" panose="02020803070505020304" charset="0"/>
                <a:ea typeface="Times New Roman" panose="02020803070505020304" charset="0"/>
                <a:cs typeface="Times New Roman" panose="02020803070505020304" charset="0"/>
              </a:rPr>
              <a:t>volunteers</a:t>
            </a:r>
            <a:r>
              <a:rPr lang="en-US" sz="1600" dirty="0">
                <a:latin typeface="Times New Roman" panose="02020803070505020304" charset="0"/>
                <a:ea typeface="Times New Roman" panose="02020803070505020304" charset="0"/>
                <a:cs typeface="Times New Roman" panose="02020803070505020304" charset="0"/>
              </a:rPr>
              <a:t> who pay their travel costs to come to facilitate and donate their time and expertise to be on campus for five weeks to deliver their curriculum module.</a:t>
            </a:r>
            <a:endParaRPr lang="en-US" sz="1600" dirty="0">
              <a:latin typeface="Times New Roman" panose="02020803070505020304" charset="0"/>
              <a:ea typeface="Times New Roman" panose="02020803070505020304" charset="0"/>
              <a:cs typeface="Times New Roman" panose="02020803070505020304" charset="0"/>
            </a:endParaRPr>
          </a:p>
          <a:p>
            <a:pPr algn="just"/>
            <a:r>
              <a:rPr lang="en-US" sz="1600" dirty="0">
                <a:latin typeface="Times New Roman" panose="02020803070505020304" charset="0"/>
                <a:ea typeface="Times New Roman" panose="02020803070505020304" charset="0"/>
                <a:cs typeface="Times New Roman" panose="02020803070505020304" charset="0"/>
              </a:rPr>
              <a:t> </a:t>
            </a:r>
            <a:endParaRPr lang="en-US" sz="1600" dirty="0">
              <a:latin typeface="Times New Roman" panose="02020803070505020304" charset="0"/>
              <a:ea typeface="Times New Roman" panose="02020803070505020304" charset="0"/>
              <a:cs typeface="Times New Roman" panose="02020803070505020304" charset="0"/>
            </a:endParaRPr>
          </a:p>
          <a:p>
            <a:pPr algn="just"/>
            <a:r>
              <a:rPr lang="en-US" sz="1600" dirty="0">
                <a:latin typeface="Times New Roman" panose="02020803070505020304" charset="0"/>
                <a:ea typeface="Times New Roman" panose="02020803070505020304" charset="0"/>
                <a:cs typeface="Times New Roman" panose="02020803070505020304" charset="0"/>
              </a:rPr>
              <a:t>The facilitators are individuals with leadership skills from </a:t>
            </a:r>
            <a:r>
              <a:rPr lang="en-US" sz="1600" dirty="0">
                <a:solidFill>
                  <a:srgbClr val="800000"/>
                </a:solidFill>
                <a:latin typeface="Times New Roman" panose="02020803070505020304" charset="0"/>
                <a:ea typeface="Times New Roman" panose="02020803070505020304" charset="0"/>
                <a:cs typeface="Times New Roman" panose="02020803070505020304" charset="0"/>
              </a:rPr>
              <a:t>business, corporations, community, NGO’s,</a:t>
            </a:r>
            <a:r>
              <a:rPr lang="en-US" sz="1600" dirty="0">
                <a:latin typeface="Times New Roman" panose="02020803070505020304" charset="0"/>
                <a:ea typeface="Times New Roman" panose="02020803070505020304" charset="0"/>
                <a:cs typeface="Times New Roman" panose="02020803070505020304" charset="0"/>
              </a:rPr>
              <a:t> and </a:t>
            </a:r>
            <a:r>
              <a:rPr lang="en-US" sz="1600" dirty="0">
                <a:solidFill>
                  <a:srgbClr val="800000"/>
                </a:solidFill>
                <a:latin typeface="Times New Roman" panose="02020803070505020304" charset="0"/>
                <a:ea typeface="Times New Roman" panose="02020803070505020304" charset="0"/>
                <a:cs typeface="Times New Roman" panose="02020803070505020304" charset="0"/>
              </a:rPr>
              <a:t>entrepreneurs.</a:t>
            </a:r>
            <a:r>
              <a:rPr lang="en-US" sz="1600" dirty="0">
                <a:latin typeface="Times New Roman" panose="02020803070505020304" charset="0"/>
                <a:ea typeface="Times New Roman" panose="02020803070505020304" charset="0"/>
                <a:cs typeface="Times New Roman" panose="02020803070505020304" charset="0"/>
              </a:rPr>
              <a:t> They each share a passion and commitment for preparing women for </a:t>
            </a:r>
            <a:r>
              <a:rPr lang="en-US" sz="1600" dirty="0">
                <a:solidFill>
                  <a:srgbClr val="800000"/>
                </a:solidFill>
                <a:latin typeface="Times New Roman" panose="02020803070505020304" charset="0"/>
                <a:ea typeface="Times New Roman" panose="02020803070505020304" charset="0"/>
                <a:cs typeface="Times New Roman" panose="02020803070505020304" charset="0"/>
              </a:rPr>
              <a:t>leadership roles</a:t>
            </a:r>
            <a:r>
              <a:rPr lang="en-US" sz="1600" dirty="0">
                <a:latin typeface="Times New Roman" panose="02020803070505020304" charset="0"/>
                <a:ea typeface="Times New Roman" panose="02020803070505020304" charset="0"/>
                <a:cs typeface="Times New Roman" panose="02020803070505020304" charset="0"/>
              </a:rPr>
              <a:t>, and men for supporting women in achieving </a:t>
            </a:r>
            <a:r>
              <a:rPr lang="en-US" sz="1600" dirty="0">
                <a:solidFill>
                  <a:srgbClr val="800000"/>
                </a:solidFill>
                <a:latin typeface="Times New Roman" panose="02020803070505020304" charset="0"/>
                <a:ea typeface="Times New Roman" panose="02020803070505020304" charset="0"/>
                <a:cs typeface="Times New Roman" panose="02020803070505020304" charset="0"/>
              </a:rPr>
              <a:t>gender equality</a:t>
            </a:r>
            <a:r>
              <a:rPr lang="en-US" sz="1600" dirty="0">
                <a:latin typeface="Times New Roman" panose="02020803070505020304" charset="0"/>
                <a:ea typeface="Times New Roman" panose="02020803070505020304" charset="0"/>
                <a:cs typeface="Times New Roman" panose="02020803070505020304" charset="0"/>
              </a:rPr>
              <a:t>.</a:t>
            </a:r>
            <a:endParaRPr lang="en-US" sz="1600" dirty="0">
              <a:latin typeface="Times New Roman" panose="02020803070505020304" charset="0"/>
              <a:ea typeface="Times New Roman" panose="02020803070505020304" charset="0"/>
              <a:cs typeface="Times New Roman" panose="020208030705050203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9" name="Google Shape;159;g73f2a971cb_2_48"/>
          <p:cNvSpPr txBox="1"/>
          <p:nvPr/>
        </p:nvSpPr>
        <p:spPr>
          <a:xfrm>
            <a:off x="4595812" y="6553200"/>
            <a:ext cx="21336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panose="020B0704020202020204"/>
              <a:buNone/>
            </a:pPr>
            <a:r>
              <a:rPr lang="en-US" sz="1800" b="0" i="0" u="none" strike="noStrike" cap="none">
                <a:solidFill>
                  <a:schemeClr val="lt1"/>
                </a:solidFill>
                <a:latin typeface="Arial" panose="020B0704020202020204"/>
                <a:ea typeface="Arial" panose="020B0704020202020204"/>
                <a:cs typeface="Arial" panose="020B0704020202020204"/>
                <a:sym typeface="Arial" panose="020B0704020202020204"/>
              </a:rPr>
              <a:t>WAFW.org</a:t>
            </a:r>
            <a:endParaRPr lang="en-US" sz="1800" b="0" i="0" u="none" strike="noStrike" cap="none">
              <a:solidFill>
                <a:schemeClr val="lt1"/>
              </a:solidFill>
              <a:latin typeface="Arial" panose="020B0704020202020204"/>
              <a:ea typeface="Arial" panose="020B0704020202020204"/>
              <a:cs typeface="Arial" panose="020B0704020202020204"/>
              <a:sym typeface="Arial" panose="020B0704020202020204"/>
            </a:endParaRPr>
          </a:p>
        </p:txBody>
      </p:sp>
      <p:sp>
        <p:nvSpPr>
          <p:cNvPr id="6" name="标题 1"/>
          <p:cNvSpPr>
            <a:spLocks noGrp="1"/>
          </p:cNvSpPr>
          <p:nvPr>
            <p:ph type="title"/>
          </p:nvPr>
        </p:nvSpPr>
        <p:spPr>
          <a:xfrm>
            <a:off x="502102" y="2931842"/>
            <a:ext cx="7611760" cy="1840306"/>
          </a:xfrm>
        </p:spPr>
        <p:txBody>
          <a:bodyPr>
            <a:noAutofit/>
          </a:bodyPr>
          <a:lstStyle/>
          <a:p>
            <a:r>
              <a:rPr lang="en-US" sz="2000" dirty="0">
                <a:latin typeface="Georgia" panose="02040502050405020303" pitchFamily="18" charset="0"/>
                <a:cs typeface="Times New Roman" panose="02020803070505020304" charset="0"/>
              </a:rPr>
              <a:t>Conditions for many million women on the planet are </a:t>
            </a:r>
            <a:r>
              <a:rPr lang="en-US" altLang="zh-CN" sz="2000" dirty="0">
                <a:solidFill>
                  <a:srgbClr val="FF0000"/>
                </a:solidFill>
                <a:latin typeface="Georgia" panose="02040502050405020303" pitchFamily="18" charset="0"/>
                <a:cs typeface="Times New Roman" panose="02020803070505020304" charset="0"/>
              </a:rPr>
              <a:t>UNNECESSARY</a:t>
            </a:r>
            <a:r>
              <a:rPr lang="zh-CN" altLang="en-US" sz="2000" dirty="0">
                <a:latin typeface="Georgia" panose="02040502050405020303" pitchFamily="18" charset="0"/>
                <a:cs typeface="Times New Roman" panose="02020803070505020304" charset="0"/>
              </a:rPr>
              <a:t> </a:t>
            </a:r>
            <a:r>
              <a:rPr lang="en-US" altLang="zh-CN" sz="2000" dirty="0">
                <a:latin typeface="Georgia" panose="02040502050405020303" pitchFamily="18" charset="0"/>
                <a:cs typeface="Times New Roman" panose="02020803070505020304" charset="0"/>
              </a:rPr>
              <a:t>and</a:t>
            </a:r>
            <a:r>
              <a:rPr lang="zh-CN" altLang="en-US" sz="2000" dirty="0">
                <a:latin typeface="Georgia" panose="02040502050405020303" pitchFamily="18" charset="0"/>
                <a:cs typeface="Times New Roman" panose="02020803070505020304" charset="0"/>
              </a:rPr>
              <a:t> </a:t>
            </a:r>
            <a:r>
              <a:rPr lang="en-US" altLang="zh-CN" sz="2000" dirty="0">
                <a:solidFill>
                  <a:srgbClr val="FF0000"/>
                </a:solidFill>
                <a:latin typeface="Georgia" panose="02040502050405020303" pitchFamily="18" charset="0"/>
                <a:cs typeface="Times New Roman" panose="02020803070505020304" charset="0"/>
              </a:rPr>
              <a:t>UNACCEPTABLE.</a:t>
            </a:r>
            <a:r>
              <a:rPr lang="en-US" altLang="zh-CN" sz="2000" dirty="0">
                <a:latin typeface="Georgia" panose="02040502050405020303" pitchFamily="18" charset="0"/>
                <a:cs typeface="Times New Roman" panose="02020803070505020304" charset="0"/>
              </a:rPr>
              <a:t> World Academy members are </a:t>
            </a:r>
            <a:r>
              <a:rPr lang="en-US" sz="2000" dirty="0">
                <a:latin typeface="Georgia" panose="02040502050405020303" pitchFamily="18" charset="0"/>
                <a:cs typeface="Times New Roman" panose="02020803070505020304" charset="0"/>
              </a:rPr>
              <a:t>Taking Knowledge to </a:t>
            </a:r>
            <a:r>
              <a:rPr lang="en-US" sz="2000" dirty="0">
                <a:solidFill>
                  <a:srgbClr val="C00000"/>
                </a:solidFill>
                <a:latin typeface="Georgia" panose="02040502050405020303" pitchFamily="18" charset="0"/>
                <a:cs typeface="Times New Roman" panose="02020803070505020304" charset="0"/>
              </a:rPr>
              <a:t>ACTION</a:t>
            </a:r>
            <a:r>
              <a:rPr lang="zh-CN" altLang="en-US" sz="2000" dirty="0">
                <a:solidFill>
                  <a:srgbClr val="C00000"/>
                </a:solidFill>
                <a:latin typeface="Georgia" panose="02040502050405020303" pitchFamily="18" charset="0"/>
                <a:cs typeface="Times New Roman" panose="02020803070505020304" charset="0"/>
              </a:rPr>
              <a:t> </a:t>
            </a:r>
            <a:r>
              <a:rPr lang="en-US" altLang="zh-CN" sz="2000" dirty="0">
                <a:solidFill>
                  <a:schemeClr val="tx1"/>
                </a:solidFill>
                <a:latin typeface="Georgia" panose="02040502050405020303" pitchFamily="18" charset="0"/>
                <a:cs typeface="Times New Roman" panose="02020803070505020304" charset="0"/>
              </a:rPr>
              <a:t>to</a:t>
            </a:r>
            <a:r>
              <a:rPr lang="zh-CN" altLang="en-US" sz="2000" dirty="0">
                <a:solidFill>
                  <a:schemeClr val="tx1"/>
                </a:solidFill>
                <a:latin typeface="Georgia" panose="02040502050405020303" pitchFamily="18" charset="0"/>
                <a:cs typeface="Times New Roman" panose="02020803070505020304" charset="0"/>
              </a:rPr>
              <a:t> </a:t>
            </a:r>
            <a:r>
              <a:rPr lang="en-US" altLang="zh-CN" sz="2000" dirty="0">
                <a:solidFill>
                  <a:schemeClr val="tx1"/>
                </a:solidFill>
                <a:latin typeface="Georgia" panose="02040502050405020303" pitchFamily="18" charset="0"/>
                <a:cs typeface="Times New Roman" panose="02020803070505020304" charset="0"/>
              </a:rPr>
              <a:t>address</a:t>
            </a:r>
            <a:r>
              <a:rPr lang="zh-CN" altLang="en-US" sz="2000" dirty="0">
                <a:solidFill>
                  <a:schemeClr val="tx1"/>
                </a:solidFill>
                <a:latin typeface="Georgia" panose="02040502050405020303" pitchFamily="18" charset="0"/>
                <a:cs typeface="Times New Roman" panose="02020803070505020304" charset="0"/>
              </a:rPr>
              <a:t> </a:t>
            </a:r>
            <a:r>
              <a:rPr lang="en-US" altLang="zh-CN" sz="2000" dirty="0">
                <a:solidFill>
                  <a:schemeClr val="tx1"/>
                </a:solidFill>
                <a:latin typeface="Georgia" panose="02040502050405020303" pitchFamily="18" charset="0"/>
                <a:cs typeface="Times New Roman" panose="02020803070505020304" charset="0"/>
              </a:rPr>
              <a:t>these</a:t>
            </a:r>
            <a:r>
              <a:rPr lang="zh-CN" altLang="en-US" sz="2000" dirty="0">
                <a:solidFill>
                  <a:schemeClr val="tx1"/>
                </a:solidFill>
                <a:latin typeface="Georgia" panose="02040502050405020303" pitchFamily="18" charset="0"/>
                <a:cs typeface="Times New Roman" panose="02020803070505020304" charset="0"/>
              </a:rPr>
              <a:t> </a:t>
            </a:r>
            <a:r>
              <a:rPr lang="en-US" altLang="zh-CN" sz="2000" dirty="0">
                <a:solidFill>
                  <a:schemeClr val="tx1"/>
                </a:solidFill>
                <a:latin typeface="Georgia" panose="02040502050405020303" pitchFamily="18" charset="0"/>
                <a:cs typeface="Times New Roman" panose="02020803070505020304" charset="0"/>
              </a:rPr>
              <a:t>basic</a:t>
            </a:r>
            <a:r>
              <a:rPr lang="zh-CN" altLang="en-US" sz="2000" dirty="0">
                <a:solidFill>
                  <a:schemeClr val="tx1"/>
                </a:solidFill>
                <a:latin typeface="Georgia" panose="02040502050405020303" pitchFamily="18" charset="0"/>
                <a:cs typeface="Times New Roman" panose="02020803070505020304" charset="0"/>
              </a:rPr>
              <a:t> </a:t>
            </a:r>
            <a:r>
              <a:rPr lang="en-US" altLang="zh-CN" sz="2000" dirty="0">
                <a:solidFill>
                  <a:schemeClr val="tx1"/>
                </a:solidFill>
                <a:latin typeface="Georgia" panose="02040502050405020303" pitchFamily="18" charset="0"/>
                <a:cs typeface="Times New Roman" panose="02020803070505020304" charset="0"/>
              </a:rPr>
              <a:t>social</a:t>
            </a:r>
            <a:r>
              <a:rPr lang="zh-CN" altLang="en-US" sz="2000" dirty="0">
                <a:solidFill>
                  <a:schemeClr val="tx1"/>
                </a:solidFill>
                <a:latin typeface="Georgia" panose="02040502050405020303" pitchFamily="18" charset="0"/>
                <a:cs typeface="Times New Roman" panose="02020803070505020304" charset="0"/>
              </a:rPr>
              <a:t> </a:t>
            </a:r>
            <a:r>
              <a:rPr lang="en-US" altLang="zh-CN" sz="2000" dirty="0">
                <a:solidFill>
                  <a:schemeClr val="tx1"/>
                </a:solidFill>
                <a:latin typeface="Georgia" panose="02040502050405020303" pitchFamily="18" charset="0"/>
                <a:cs typeface="Times New Roman" panose="02020803070505020304" charset="0"/>
              </a:rPr>
              <a:t>justice,</a:t>
            </a:r>
            <a:r>
              <a:rPr lang="zh-CN" altLang="en-US" sz="2000" dirty="0">
                <a:solidFill>
                  <a:schemeClr val="tx1"/>
                </a:solidFill>
                <a:latin typeface="Georgia" panose="02040502050405020303" pitchFamily="18" charset="0"/>
                <a:cs typeface="Times New Roman" panose="02020803070505020304" charset="0"/>
              </a:rPr>
              <a:t> </a:t>
            </a:r>
            <a:r>
              <a:rPr lang="en-US" altLang="zh-CN" sz="2000" dirty="0">
                <a:solidFill>
                  <a:schemeClr val="tx1"/>
                </a:solidFill>
                <a:latin typeface="Georgia" panose="02040502050405020303" pitchFamily="18" charset="0"/>
                <a:cs typeface="Times New Roman" panose="02020803070505020304" charset="0"/>
              </a:rPr>
              <a:t>gender</a:t>
            </a:r>
            <a:r>
              <a:rPr lang="zh-CN" altLang="en-US" sz="2000" dirty="0">
                <a:solidFill>
                  <a:schemeClr val="tx1"/>
                </a:solidFill>
                <a:latin typeface="Georgia" panose="02040502050405020303" pitchFamily="18" charset="0"/>
                <a:cs typeface="Times New Roman" panose="02020803070505020304" charset="0"/>
              </a:rPr>
              <a:t> </a:t>
            </a:r>
            <a:r>
              <a:rPr lang="en-US" altLang="zh-CN" sz="2000" dirty="0">
                <a:solidFill>
                  <a:schemeClr val="tx1"/>
                </a:solidFill>
                <a:latin typeface="Georgia" panose="02040502050405020303" pitchFamily="18" charset="0"/>
                <a:cs typeface="Times New Roman" panose="02020803070505020304" charset="0"/>
              </a:rPr>
              <a:t>equality</a:t>
            </a:r>
            <a:r>
              <a:rPr lang="zh-CN" altLang="en-US" sz="2000" dirty="0">
                <a:solidFill>
                  <a:schemeClr val="tx1"/>
                </a:solidFill>
                <a:latin typeface="Georgia" panose="02040502050405020303" pitchFamily="18" charset="0"/>
                <a:cs typeface="Times New Roman" panose="02020803070505020304" charset="0"/>
              </a:rPr>
              <a:t> </a:t>
            </a:r>
            <a:r>
              <a:rPr lang="en-US" altLang="zh-CN" sz="2000" dirty="0">
                <a:solidFill>
                  <a:schemeClr val="tx1"/>
                </a:solidFill>
                <a:latin typeface="Georgia" panose="02040502050405020303" pitchFamily="18" charset="0"/>
                <a:cs typeface="Times New Roman" panose="02020803070505020304" charset="0"/>
              </a:rPr>
              <a:t>and</a:t>
            </a:r>
            <a:r>
              <a:rPr lang="zh-CN" altLang="en-US" sz="2000" dirty="0">
                <a:solidFill>
                  <a:schemeClr val="tx1"/>
                </a:solidFill>
                <a:latin typeface="Georgia" panose="02040502050405020303" pitchFamily="18" charset="0"/>
                <a:cs typeface="Times New Roman" panose="02020803070505020304" charset="0"/>
              </a:rPr>
              <a:t> </a:t>
            </a:r>
            <a:r>
              <a:rPr lang="en-US" altLang="zh-CN" sz="2000" dirty="0">
                <a:solidFill>
                  <a:schemeClr val="tx1"/>
                </a:solidFill>
                <a:latin typeface="Georgia" panose="02040502050405020303" pitchFamily="18" charset="0"/>
                <a:cs typeface="Times New Roman" panose="02020803070505020304" charset="0"/>
              </a:rPr>
              <a:t>human</a:t>
            </a:r>
            <a:r>
              <a:rPr lang="zh-CN" altLang="en-US" sz="2000" dirty="0">
                <a:solidFill>
                  <a:schemeClr val="tx1"/>
                </a:solidFill>
                <a:latin typeface="Georgia" panose="02040502050405020303" pitchFamily="18" charset="0"/>
                <a:cs typeface="Times New Roman" panose="02020803070505020304" charset="0"/>
              </a:rPr>
              <a:t> </a:t>
            </a:r>
            <a:r>
              <a:rPr lang="en-US" altLang="zh-CN" sz="2000" dirty="0">
                <a:solidFill>
                  <a:schemeClr val="tx1"/>
                </a:solidFill>
                <a:latin typeface="Georgia" panose="02040502050405020303" pitchFamily="18" charset="0"/>
                <a:cs typeface="Times New Roman" panose="02020803070505020304" charset="0"/>
              </a:rPr>
              <a:t>dignity</a:t>
            </a:r>
            <a:r>
              <a:rPr lang="zh-CN" altLang="en-US" sz="2000" dirty="0">
                <a:solidFill>
                  <a:schemeClr val="tx1"/>
                </a:solidFill>
                <a:latin typeface="Georgia" panose="02040502050405020303" pitchFamily="18" charset="0"/>
                <a:cs typeface="Times New Roman" panose="02020803070505020304" charset="0"/>
              </a:rPr>
              <a:t> </a:t>
            </a:r>
            <a:r>
              <a:rPr lang="en-US" altLang="zh-CN" sz="2000" dirty="0">
                <a:solidFill>
                  <a:schemeClr val="tx1"/>
                </a:solidFill>
                <a:latin typeface="Georgia" panose="02040502050405020303" pitchFamily="18" charset="0"/>
                <a:cs typeface="Times New Roman" panose="02020803070505020304" charset="0"/>
              </a:rPr>
              <a:t>issues.</a:t>
            </a:r>
            <a:br>
              <a:rPr lang="en-US" sz="1900" dirty="0">
                <a:solidFill>
                  <a:srgbClr val="C00000"/>
                </a:solidFill>
                <a:latin typeface="Georgia" panose="02040502050405020303" pitchFamily="18" charset="0"/>
                <a:cs typeface="Times New Roman" panose="02020803070505020304" charset="0"/>
              </a:rPr>
            </a:br>
            <a:r>
              <a:rPr lang="zh-CN" altLang="en-US" sz="1400" dirty="0">
                <a:latin typeface="STXinwei" panose="02010800040101010101" pitchFamily="2" charset="-122"/>
                <a:ea typeface="STXinwei" panose="02010800040101010101" pitchFamily="2" charset="-122"/>
              </a:rPr>
              <a:t>世界上有数以百晚计的女性的目前生活的状况还是不容乐观，</a:t>
            </a:r>
            <a:r>
              <a:rPr lang="ja-JP" altLang="en-US" sz="1400" dirty="0">
                <a:latin typeface="STXinwei" panose="02010800040101010101" pitchFamily="2" charset="-122"/>
                <a:ea typeface="STXinwei" panose="02010800040101010101" pitchFamily="2" charset="-122"/>
              </a:rPr>
              <a:t>也非常不必要的</a:t>
            </a:r>
            <a:r>
              <a:rPr lang="zh-CN" altLang="en-US" sz="1400" dirty="0">
                <a:latin typeface="STXinwei" panose="02010800040101010101" pitchFamily="2" charset="-122"/>
                <a:ea typeface="STXinwei" panose="02010800040101010101" pitchFamily="2" charset="-122"/>
              </a:rPr>
              <a:t>。世界女性未来发展学院的成员们将知识转换为行动，去改变</a:t>
            </a:r>
            <a:r>
              <a:rPr lang="ja-JP" altLang="en-US" sz="1400" dirty="0">
                <a:latin typeface="STXinwei" panose="02010800040101010101" pitchFamily="2" charset="-122"/>
                <a:ea typeface="STXinwei" panose="02010800040101010101" pitchFamily="2" charset="-122"/>
              </a:rPr>
              <a:t>基本的社会公正</a:t>
            </a:r>
            <a:r>
              <a:rPr lang="zh-CN" altLang="en-US" sz="1400" dirty="0">
                <a:latin typeface="STXinwei" panose="02010800040101010101" pitchFamily="2" charset="-122"/>
                <a:ea typeface="STXinwei" panose="02010800040101010101" pitchFamily="2" charset="-122"/>
              </a:rPr>
              <a:t>、</a:t>
            </a:r>
            <a:r>
              <a:rPr lang="ja-JP" altLang="en-US" sz="1400" dirty="0">
                <a:latin typeface="STXinwei" panose="02010800040101010101" pitchFamily="2" charset="-122"/>
                <a:ea typeface="STXinwei" panose="02010800040101010101" pitchFamily="2" charset="-122"/>
              </a:rPr>
              <a:t>男女平等和人类尊严</a:t>
            </a:r>
            <a:r>
              <a:rPr lang="zh-CN" altLang="en-US" sz="1400" dirty="0">
                <a:latin typeface="STXinwei" panose="02010800040101010101" pitchFamily="2" charset="-122"/>
                <a:ea typeface="STXinwei" panose="02010800040101010101" pitchFamily="2" charset="-122"/>
              </a:rPr>
              <a:t>。</a:t>
            </a:r>
            <a:endParaRPr lang="en-US" sz="1400" dirty="0">
              <a:solidFill>
                <a:srgbClr val="C00000"/>
              </a:solidFill>
              <a:latin typeface="STXinwei" panose="02010800040101010101" pitchFamily="2" charset="-122"/>
              <a:ea typeface="STXinwei" panose="02010800040101010101" pitchFamily="2" charset="-122"/>
              <a:cs typeface="Times New Roman" panose="02020803070505020304" charset="0"/>
            </a:endParaRPr>
          </a:p>
        </p:txBody>
      </p:sp>
      <p:grpSp>
        <p:nvGrpSpPr>
          <p:cNvPr id="7" name="组合 27"/>
          <p:cNvGrpSpPr/>
          <p:nvPr/>
        </p:nvGrpSpPr>
        <p:grpSpPr>
          <a:xfrm>
            <a:off x="7420587" y="4758509"/>
            <a:ext cx="1623860" cy="1676902"/>
            <a:chOff x="2648945" y="1656354"/>
            <a:chExt cx="3392890" cy="3392890"/>
          </a:xfrm>
        </p:grpSpPr>
        <p:sp>
          <p:nvSpPr>
            <p:cNvPr id="8" name="椭圆 28"/>
            <p:cNvSpPr/>
            <p:nvPr/>
          </p:nvSpPr>
          <p:spPr>
            <a:xfrm>
              <a:off x="2648945" y="1656354"/>
              <a:ext cx="3392890" cy="3392890"/>
            </a:xfrm>
            <a:prstGeom prst="ellipse">
              <a:avLst/>
            </a:prstGeom>
            <a:blipFill rotWithShape="1">
              <a:blip r:embed="rId1"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任意多边形 29"/>
            <p:cNvSpPr/>
            <p:nvPr/>
          </p:nvSpPr>
          <p:spPr>
            <a:xfrm>
              <a:off x="3259665" y="3457979"/>
              <a:ext cx="2171449" cy="1119653"/>
            </a:xfrm>
            <a:custGeom>
              <a:avLst/>
              <a:gdLst>
                <a:gd name="connsiteX0" fmla="*/ 0 w 2171449"/>
                <a:gd name="connsiteY0" fmla="*/ 0 h 1119653"/>
                <a:gd name="connsiteX1" fmla="*/ 2171449 w 2171449"/>
                <a:gd name="connsiteY1" fmla="*/ 0 h 1119653"/>
                <a:gd name="connsiteX2" fmla="*/ 2171449 w 2171449"/>
                <a:gd name="connsiteY2" fmla="*/ 1119653 h 1119653"/>
                <a:gd name="connsiteX3" fmla="*/ 0 w 2171449"/>
                <a:gd name="connsiteY3" fmla="*/ 1119653 h 1119653"/>
                <a:gd name="connsiteX4" fmla="*/ 0 w 2171449"/>
                <a:gd name="connsiteY4" fmla="*/ 0 h 1119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449" h="1119653">
                  <a:moveTo>
                    <a:pt x="0" y="0"/>
                  </a:moveTo>
                  <a:lnTo>
                    <a:pt x="2171449" y="0"/>
                  </a:lnTo>
                  <a:lnTo>
                    <a:pt x="2171449" y="1119653"/>
                  </a:lnTo>
                  <a:lnTo>
                    <a:pt x="0" y="1119653"/>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algn="ctr" defTabSz="2166620">
                <a:lnSpc>
                  <a:spcPct val="90000"/>
                </a:lnSpc>
                <a:spcBef>
                  <a:spcPct val="0"/>
                </a:spcBef>
                <a:spcAft>
                  <a:spcPct val="35000"/>
                </a:spcAft>
              </a:pPr>
              <a:endParaRPr lang="en-US" sz="4875" kern="1200" dirty="0"/>
            </a:p>
          </p:txBody>
        </p:sp>
      </p:grpSp>
      <p:grpSp>
        <p:nvGrpSpPr>
          <p:cNvPr id="10" name="组合 35"/>
          <p:cNvGrpSpPr/>
          <p:nvPr/>
        </p:nvGrpSpPr>
        <p:grpSpPr>
          <a:xfrm>
            <a:off x="132259" y="4757791"/>
            <a:ext cx="1740147" cy="1719976"/>
            <a:chOff x="4589059" y="2143176"/>
            <a:chExt cx="2982035" cy="2982035"/>
          </a:xfrm>
        </p:grpSpPr>
        <p:sp>
          <p:nvSpPr>
            <p:cNvPr id="11" name="椭圆 36"/>
            <p:cNvSpPr/>
            <p:nvPr/>
          </p:nvSpPr>
          <p:spPr>
            <a:xfrm>
              <a:off x="4589059" y="2143176"/>
              <a:ext cx="2982035" cy="2982035"/>
            </a:xfrm>
            <a:prstGeom prst="ellipse">
              <a:avLst/>
            </a:prstGeom>
            <a:blipFill rotWithShape="1">
              <a:blip r:embed="rId2" cstate="print">
                <a:extLst>
                  <a:ext uri="{28A0092B-C50C-407E-A947-70E740481C1C}">
                    <a14:useLocalDpi xmlns:a14="http://schemas.microsoft.com/office/drawing/2010/main" val="0"/>
                  </a:ext>
                </a:extLst>
              </a:blip>
              <a:srcRect/>
              <a:stretch>
                <a:fillRect l="-21000" r="-2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任意多边形 37"/>
            <p:cNvSpPr/>
            <p:nvPr/>
          </p:nvSpPr>
          <p:spPr>
            <a:xfrm>
              <a:off x="5125826" y="3726637"/>
              <a:ext cx="1908502" cy="984071"/>
            </a:xfrm>
            <a:custGeom>
              <a:avLst/>
              <a:gdLst>
                <a:gd name="connsiteX0" fmla="*/ 0 w 1908502"/>
                <a:gd name="connsiteY0" fmla="*/ 0 h 984071"/>
                <a:gd name="connsiteX1" fmla="*/ 1908502 w 1908502"/>
                <a:gd name="connsiteY1" fmla="*/ 0 h 984071"/>
                <a:gd name="connsiteX2" fmla="*/ 1908502 w 1908502"/>
                <a:gd name="connsiteY2" fmla="*/ 984071 h 984071"/>
                <a:gd name="connsiteX3" fmla="*/ 0 w 1908502"/>
                <a:gd name="connsiteY3" fmla="*/ 984071 h 984071"/>
                <a:gd name="connsiteX4" fmla="*/ 0 w 1908502"/>
                <a:gd name="connsiteY4" fmla="*/ 0 h 98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502" h="984071">
                  <a:moveTo>
                    <a:pt x="0" y="0"/>
                  </a:moveTo>
                  <a:lnTo>
                    <a:pt x="1908502" y="0"/>
                  </a:lnTo>
                  <a:lnTo>
                    <a:pt x="1908502" y="984071"/>
                  </a:lnTo>
                  <a:lnTo>
                    <a:pt x="0" y="984071"/>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algn="ctr" defTabSz="2166620">
                <a:lnSpc>
                  <a:spcPct val="90000"/>
                </a:lnSpc>
                <a:spcBef>
                  <a:spcPct val="0"/>
                </a:spcBef>
                <a:spcAft>
                  <a:spcPct val="35000"/>
                </a:spcAft>
              </a:pPr>
              <a:endParaRPr lang="en-US" sz="4875" kern="1200" dirty="0"/>
            </a:p>
          </p:txBody>
        </p:sp>
      </p:grpSp>
      <p:grpSp>
        <p:nvGrpSpPr>
          <p:cNvPr id="13" name="组合 43"/>
          <p:cNvGrpSpPr/>
          <p:nvPr/>
        </p:nvGrpSpPr>
        <p:grpSpPr>
          <a:xfrm>
            <a:off x="5662612" y="4782363"/>
            <a:ext cx="1623860" cy="1676902"/>
            <a:chOff x="5310187" y="2643187"/>
            <a:chExt cx="1571625" cy="1571625"/>
          </a:xfrm>
        </p:grpSpPr>
        <p:sp>
          <p:nvSpPr>
            <p:cNvPr id="14" name="椭圆 44"/>
            <p:cNvSpPr/>
            <p:nvPr/>
          </p:nvSpPr>
          <p:spPr>
            <a:xfrm>
              <a:off x="5310187" y="2643187"/>
              <a:ext cx="1571625" cy="1571625"/>
            </a:xfrm>
            <a:prstGeom prst="ellipse">
              <a:avLst/>
            </a:prstGeom>
            <a:blipFill>
              <a:blip r:embed="rId3"/>
              <a:srcRect/>
              <a:stretch>
                <a:fillRect l="-2000" r="-2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任意多边形 45"/>
            <p:cNvSpPr/>
            <p:nvPr/>
          </p:nvSpPr>
          <p:spPr>
            <a:xfrm>
              <a:off x="5593080" y="3477720"/>
              <a:ext cx="1005840" cy="518636"/>
            </a:xfrm>
            <a:custGeom>
              <a:avLst/>
              <a:gdLst>
                <a:gd name="connsiteX0" fmla="*/ 0 w 1005840"/>
                <a:gd name="connsiteY0" fmla="*/ 0 h 518636"/>
                <a:gd name="connsiteX1" fmla="*/ 1005840 w 1005840"/>
                <a:gd name="connsiteY1" fmla="*/ 0 h 518636"/>
                <a:gd name="connsiteX2" fmla="*/ 1005840 w 1005840"/>
                <a:gd name="connsiteY2" fmla="*/ 518636 h 518636"/>
                <a:gd name="connsiteX3" fmla="*/ 0 w 1005840"/>
                <a:gd name="connsiteY3" fmla="*/ 518636 h 518636"/>
                <a:gd name="connsiteX4" fmla="*/ 0 w 1005840"/>
                <a:gd name="connsiteY4" fmla="*/ 0 h 518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40" h="518636">
                  <a:moveTo>
                    <a:pt x="0" y="0"/>
                  </a:moveTo>
                  <a:lnTo>
                    <a:pt x="1005840" y="0"/>
                  </a:lnTo>
                  <a:lnTo>
                    <a:pt x="1005840" y="518636"/>
                  </a:lnTo>
                  <a:lnTo>
                    <a:pt x="0" y="518636"/>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algn="ctr" defTabSz="1133475">
                <a:lnSpc>
                  <a:spcPct val="90000"/>
                </a:lnSpc>
                <a:spcBef>
                  <a:spcPct val="0"/>
                </a:spcBef>
                <a:spcAft>
                  <a:spcPct val="35000"/>
                </a:spcAft>
              </a:pPr>
              <a:endParaRPr lang="en-US" sz="2550" kern="1200" dirty="0"/>
            </a:p>
          </p:txBody>
        </p:sp>
      </p:grpSp>
      <p:grpSp>
        <p:nvGrpSpPr>
          <p:cNvPr id="16" name="组合 48"/>
          <p:cNvGrpSpPr/>
          <p:nvPr/>
        </p:nvGrpSpPr>
        <p:grpSpPr>
          <a:xfrm>
            <a:off x="2014815" y="4757791"/>
            <a:ext cx="1740147" cy="1719976"/>
            <a:chOff x="4064000" y="1397000"/>
            <a:chExt cx="4064000" cy="4064000"/>
          </a:xfrm>
        </p:grpSpPr>
        <p:sp>
          <p:nvSpPr>
            <p:cNvPr id="17" name="椭圆 49"/>
            <p:cNvSpPr/>
            <p:nvPr/>
          </p:nvSpPr>
          <p:spPr>
            <a:xfrm>
              <a:off x="4064000" y="1397000"/>
              <a:ext cx="4064000" cy="4064000"/>
            </a:xfrm>
            <a:prstGeom prst="ellipse">
              <a:avLst/>
            </a:prstGeom>
            <a:blipFill>
              <a:blip r:embed="rId4">
                <a:extLst>
                  <a:ext uri="{28A0092B-C50C-407E-A947-70E740481C1C}">
                    <a14:useLocalDpi xmlns:a14="http://schemas.microsoft.com/office/drawing/2010/main" val="0"/>
                  </a:ext>
                </a:extLst>
              </a:blip>
              <a:srcRect/>
              <a:stretch>
                <a:fillRect l="-17000" r="-17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任意多边形 50"/>
            <p:cNvSpPr/>
            <p:nvPr/>
          </p:nvSpPr>
          <p:spPr>
            <a:xfrm>
              <a:off x="4795520" y="3554984"/>
              <a:ext cx="2600960" cy="1341120"/>
            </a:xfrm>
            <a:custGeom>
              <a:avLst/>
              <a:gdLst>
                <a:gd name="connsiteX0" fmla="*/ 0 w 2600960"/>
                <a:gd name="connsiteY0" fmla="*/ 0 h 1341120"/>
                <a:gd name="connsiteX1" fmla="*/ 2600960 w 2600960"/>
                <a:gd name="connsiteY1" fmla="*/ 0 h 1341120"/>
                <a:gd name="connsiteX2" fmla="*/ 2600960 w 2600960"/>
                <a:gd name="connsiteY2" fmla="*/ 1341120 h 1341120"/>
                <a:gd name="connsiteX3" fmla="*/ 0 w 2600960"/>
                <a:gd name="connsiteY3" fmla="*/ 1341120 h 1341120"/>
                <a:gd name="connsiteX4" fmla="*/ 0 w 2600960"/>
                <a:gd name="connsiteY4" fmla="*/ 0 h 134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960" h="1341120">
                  <a:moveTo>
                    <a:pt x="0" y="0"/>
                  </a:moveTo>
                  <a:lnTo>
                    <a:pt x="2600960" y="0"/>
                  </a:lnTo>
                  <a:lnTo>
                    <a:pt x="2600960" y="1341120"/>
                  </a:lnTo>
                  <a:lnTo>
                    <a:pt x="0" y="134112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algn="ctr" defTabSz="2166620">
                <a:lnSpc>
                  <a:spcPct val="90000"/>
                </a:lnSpc>
                <a:spcBef>
                  <a:spcPct val="0"/>
                </a:spcBef>
                <a:spcAft>
                  <a:spcPct val="35000"/>
                </a:spcAft>
              </a:pPr>
              <a:endParaRPr lang="en-US" sz="4875" kern="1200" dirty="0"/>
            </a:p>
          </p:txBody>
        </p:sp>
      </p:grpSp>
      <p:grpSp>
        <p:nvGrpSpPr>
          <p:cNvPr id="19" name="组合 70"/>
          <p:cNvGrpSpPr/>
          <p:nvPr/>
        </p:nvGrpSpPr>
        <p:grpSpPr>
          <a:xfrm>
            <a:off x="3407815" y="4247598"/>
            <a:ext cx="2133599" cy="2187813"/>
            <a:chOff x="5437632" y="3492779"/>
            <a:chExt cx="3269638" cy="3256401"/>
          </a:xfrm>
        </p:grpSpPr>
        <p:sp>
          <p:nvSpPr>
            <p:cNvPr id="20" name="椭圆 71"/>
            <p:cNvSpPr/>
            <p:nvPr/>
          </p:nvSpPr>
          <p:spPr>
            <a:xfrm>
              <a:off x="6168797" y="4253233"/>
              <a:ext cx="2538473" cy="2495947"/>
            </a:xfrm>
            <a:prstGeom prst="ellipse">
              <a:avLst/>
            </a:prstGeom>
            <a:blipFill>
              <a:blip r:embed="rId5"/>
              <a:srcRect/>
              <a:stretch>
                <a:fillRect l="-6000" r="-6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任意多边形 72"/>
            <p:cNvSpPr/>
            <p:nvPr/>
          </p:nvSpPr>
          <p:spPr>
            <a:xfrm>
              <a:off x="5437632" y="3492779"/>
              <a:ext cx="1316736" cy="678942"/>
            </a:xfrm>
            <a:custGeom>
              <a:avLst/>
              <a:gdLst>
                <a:gd name="connsiteX0" fmla="*/ 0 w 1316736"/>
                <a:gd name="connsiteY0" fmla="*/ 0 h 678942"/>
                <a:gd name="connsiteX1" fmla="*/ 1316736 w 1316736"/>
                <a:gd name="connsiteY1" fmla="*/ 0 h 678942"/>
                <a:gd name="connsiteX2" fmla="*/ 1316736 w 1316736"/>
                <a:gd name="connsiteY2" fmla="*/ 678942 h 678942"/>
                <a:gd name="connsiteX3" fmla="*/ 0 w 1316736"/>
                <a:gd name="connsiteY3" fmla="*/ 678942 h 678942"/>
                <a:gd name="connsiteX4" fmla="*/ 0 w 1316736"/>
                <a:gd name="connsiteY4" fmla="*/ 0 h 678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736" h="678942">
                  <a:moveTo>
                    <a:pt x="0" y="0"/>
                  </a:moveTo>
                  <a:lnTo>
                    <a:pt x="1316736" y="0"/>
                  </a:lnTo>
                  <a:lnTo>
                    <a:pt x="1316736" y="678942"/>
                  </a:lnTo>
                  <a:lnTo>
                    <a:pt x="0" y="678942"/>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algn="ctr" defTabSz="1466850">
                <a:lnSpc>
                  <a:spcPct val="90000"/>
                </a:lnSpc>
                <a:spcBef>
                  <a:spcPct val="0"/>
                </a:spcBef>
                <a:spcAft>
                  <a:spcPct val="35000"/>
                </a:spcAft>
              </a:pPr>
              <a:endParaRPr lang="en-US" sz="3300" kern="1200" dirty="0"/>
            </a:p>
          </p:txBody>
        </p:sp>
      </p:grpSp>
      <p:pic>
        <p:nvPicPr>
          <p:cNvPr id="23" name="Picture 4"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7930" y="1304602"/>
            <a:ext cx="2797161" cy="1572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4" name="Picture 4"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8139" y="1311274"/>
            <a:ext cx="2799685" cy="15752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5" name="Picture 6" descr="Image result for povert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710" y="1389217"/>
            <a:ext cx="2350362" cy="1566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文本框 1"/>
          <p:cNvSpPr txBox="1"/>
          <p:nvPr/>
        </p:nvSpPr>
        <p:spPr>
          <a:xfrm>
            <a:off x="1718922" y="290971"/>
            <a:ext cx="7000240" cy="954107"/>
          </a:xfrm>
          <a:prstGeom prst="rect">
            <a:avLst/>
          </a:prstGeom>
          <a:noFill/>
        </p:spPr>
        <p:txBody>
          <a:bodyPr wrap="square" rtlCol="0">
            <a:spAutoFit/>
          </a:bodyPr>
          <a:lstStyle/>
          <a:p>
            <a:pPr algn="ctr"/>
            <a:r>
              <a:rPr lang="en-US" sz="2800" b="1" dirty="0">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rPr>
              <a:t>World Academy for the Future of Women</a:t>
            </a:r>
            <a:endParaRPr lang="en-US" sz="2800" b="1" dirty="0">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endParaRPr>
          </a:p>
          <a:p>
            <a:pPr algn="ctr"/>
            <a:r>
              <a:rPr lang="ja-JP" altLang="en-US" sz="2800" b="1" dirty="0">
                <a:effectLst>
                  <a:outerShdw blurRad="50800" dist="38100" dir="2700000" algn="tl" rotWithShape="0">
                    <a:prstClr val="black">
                      <a:alpha val="40000"/>
                    </a:prstClr>
                  </a:outerShdw>
                </a:effectLst>
                <a:latin typeface="SimSun" pitchFamily="2" charset="-122"/>
                <a:ea typeface="SimSun" pitchFamily="2" charset="-122"/>
                <a:cs typeface="SimSun" pitchFamily="2" charset="-122"/>
              </a:rPr>
              <a:t>世界女性未来发展学院</a:t>
            </a:r>
            <a:endParaRPr lang="en-US" sz="2800" b="1" dirty="0">
              <a:latin typeface="SimSun" pitchFamily="2" charset="-122"/>
              <a:ea typeface="SimSun" pitchFamily="2" charset="-122"/>
              <a:cs typeface="SimSun" pitchFamily="2"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23504" t="19469" r="13217"/>
          <a:stretch>
            <a:fillRect/>
          </a:stretch>
        </p:blipFill>
        <p:spPr>
          <a:xfrm>
            <a:off x="2432569" y="2912272"/>
            <a:ext cx="1979071" cy="1643402"/>
          </a:xfrm>
          <a:prstGeom prst="rect">
            <a:avLst/>
          </a:prstGeom>
        </p:spPr>
      </p:pic>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r="17310"/>
          <a:stretch>
            <a:fillRect/>
          </a:stretch>
        </p:blipFill>
        <p:spPr>
          <a:xfrm>
            <a:off x="7589134" y="1374951"/>
            <a:ext cx="1554866" cy="1410274"/>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8154" y="1374951"/>
            <a:ext cx="1875490" cy="1406618"/>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640053" y="3117697"/>
            <a:ext cx="1643401" cy="1232551"/>
          </a:xfrm>
          <a:prstGeom prst="rect">
            <a:avLst/>
          </a:prstGeom>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18" y="4753478"/>
            <a:ext cx="2278235" cy="1708676"/>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2730" y="4605508"/>
            <a:ext cx="1678164" cy="978929"/>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0669" y="4625373"/>
            <a:ext cx="2751513" cy="1836781"/>
          </a:xfrm>
          <a:prstGeom prst="rect">
            <a:avLst/>
          </a:prstGeom>
        </p:spPr>
      </p:pic>
      <p:pic>
        <p:nvPicPr>
          <p:cNvPr id="17" name="图片 16"/>
          <p:cNvPicPr>
            <a:picLocks noChangeAspect="1"/>
          </p:cNvPicPr>
          <p:nvPr/>
        </p:nvPicPr>
        <p:blipFill rotWithShape="1">
          <a:blip r:embed="rId8" cstate="print">
            <a:extLst>
              <a:ext uri="{28A0092B-C50C-407E-A947-70E740481C1C}">
                <a14:useLocalDpi xmlns:a14="http://schemas.microsoft.com/office/drawing/2010/main" val="0"/>
              </a:ext>
            </a:extLst>
          </a:blip>
          <a:srcRect l="-1" t="26514" r="22727" b="15587"/>
          <a:stretch>
            <a:fillRect/>
          </a:stretch>
        </p:blipFill>
        <p:spPr>
          <a:xfrm>
            <a:off x="4434155" y="2912272"/>
            <a:ext cx="3290013" cy="1643402"/>
          </a:xfrm>
          <a:prstGeom prst="rect">
            <a:avLst/>
          </a:prstGeom>
        </p:spPr>
      </p:pic>
      <p:pic>
        <p:nvPicPr>
          <p:cNvPr id="11" name="图片 10"/>
          <p:cNvPicPr>
            <a:picLocks noChangeAspect="1"/>
          </p:cNvPicPr>
          <p:nvPr/>
        </p:nvPicPr>
        <p:blipFill rotWithShape="1">
          <a:blip r:embed="rId9" cstate="print">
            <a:extLst>
              <a:ext uri="{28A0092B-C50C-407E-A947-70E740481C1C}">
                <a14:useLocalDpi xmlns:a14="http://schemas.microsoft.com/office/drawing/2010/main" val="0"/>
              </a:ext>
            </a:extLst>
          </a:blip>
          <a:srcRect l="10782" t="11741" r="28757" b="26205"/>
          <a:stretch>
            <a:fillRect/>
          </a:stretch>
        </p:blipFill>
        <p:spPr>
          <a:xfrm>
            <a:off x="5713644" y="1344761"/>
            <a:ext cx="1880367" cy="1447420"/>
          </a:xfrm>
          <a:prstGeom prst="rect">
            <a:avLst/>
          </a:prstGeom>
        </p:spPr>
      </p:pic>
      <p:pic>
        <p:nvPicPr>
          <p:cNvPr id="18" name="图片 17"/>
          <p:cNvPicPr>
            <a:picLocks noChangeAspect="1"/>
          </p:cNvPicPr>
          <p:nvPr/>
        </p:nvPicPr>
        <p:blipFill rotWithShape="1">
          <a:blip r:embed="rId10" cstate="print">
            <a:extLst>
              <a:ext uri="{28A0092B-C50C-407E-A947-70E740481C1C}">
                <a14:useLocalDpi xmlns:a14="http://schemas.microsoft.com/office/drawing/2010/main" val="0"/>
              </a:ext>
            </a:extLst>
          </a:blip>
          <a:srcRect l="13543" t="32461" r="15764" b="10786"/>
          <a:stretch>
            <a:fillRect/>
          </a:stretch>
        </p:blipFill>
        <p:spPr>
          <a:xfrm>
            <a:off x="4221526" y="5607816"/>
            <a:ext cx="1678164" cy="850345"/>
          </a:xfrm>
          <a:prstGeom prst="rect">
            <a:avLst/>
          </a:prstGeom>
        </p:spPr>
      </p:pic>
      <p:pic>
        <p:nvPicPr>
          <p:cNvPr id="19" name="图片 18"/>
          <p:cNvPicPr>
            <a:picLocks noChangeAspect="1"/>
          </p:cNvPicPr>
          <p:nvPr/>
        </p:nvPicPr>
        <p:blipFill rotWithShape="1">
          <a:blip r:embed="rId11" cstate="print">
            <a:extLst>
              <a:ext uri="{28A0092B-C50C-407E-A947-70E740481C1C}">
                <a14:useLocalDpi xmlns:a14="http://schemas.microsoft.com/office/drawing/2010/main" val="0"/>
              </a:ext>
            </a:extLst>
          </a:blip>
          <a:srcRect l="23958" t="3463" r="24736" b="3669"/>
          <a:stretch>
            <a:fillRect/>
          </a:stretch>
        </p:blipFill>
        <p:spPr>
          <a:xfrm>
            <a:off x="2432568" y="4753478"/>
            <a:ext cx="1678164" cy="1708676"/>
          </a:xfrm>
          <a:prstGeom prst="rect">
            <a:avLst/>
          </a:prstGeom>
        </p:spPr>
      </p:pic>
      <p:pic>
        <p:nvPicPr>
          <p:cNvPr id="21" name="图片 20"/>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l="24193" t="34557" r="24776"/>
          <a:stretch>
            <a:fillRect/>
          </a:stretch>
        </p:blipFill>
        <p:spPr>
          <a:xfrm>
            <a:off x="131818" y="2903170"/>
            <a:ext cx="2278236" cy="1643403"/>
          </a:xfrm>
          <a:prstGeom prst="rect">
            <a:avLst/>
          </a:prstGeom>
        </p:spPr>
      </p:pic>
      <p:pic>
        <p:nvPicPr>
          <p:cNvPr id="9" name="图片 8"/>
          <p:cNvPicPr>
            <a:picLocks noChangeAspect="1"/>
          </p:cNvPicPr>
          <p:nvPr/>
        </p:nvPicPr>
        <p:blipFill>
          <a:blip r:embed="rId14"/>
          <a:stretch>
            <a:fillRect/>
          </a:stretch>
        </p:blipFill>
        <p:spPr>
          <a:xfrm>
            <a:off x="1888884" y="1355374"/>
            <a:ext cx="1949270" cy="1426195"/>
          </a:xfrm>
          <a:prstGeom prst="rect">
            <a:avLst/>
          </a:prstGeom>
        </p:spPr>
      </p:pic>
      <p:pic>
        <p:nvPicPr>
          <p:cNvPr id="7" name="Picture 6"/>
          <p:cNvPicPr>
            <a:picLocks noChangeAspect="1"/>
          </p:cNvPicPr>
          <p:nvPr/>
        </p:nvPicPr>
        <p:blipFill>
          <a:blip r:embed="rId15"/>
          <a:stretch>
            <a:fillRect/>
          </a:stretch>
        </p:blipFill>
        <p:spPr>
          <a:xfrm>
            <a:off x="0" y="1384329"/>
            <a:ext cx="1803997" cy="1443197"/>
          </a:xfrm>
          <a:prstGeom prst="rect">
            <a:avLst/>
          </a:prstGeom>
        </p:spPr>
      </p:pic>
      <p:sp>
        <p:nvSpPr>
          <p:cNvPr id="23" name="Google Shape;140;g73f2a971cb_1_36"/>
          <p:cNvSpPr txBox="1"/>
          <p:nvPr/>
        </p:nvSpPr>
        <p:spPr>
          <a:xfrm>
            <a:off x="4595812" y="6553200"/>
            <a:ext cx="21336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panose="020B0704020202020204"/>
              <a:buNone/>
            </a:pPr>
            <a:r>
              <a:rPr lang="en-US" sz="1800" b="0" i="0" u="none" strike="noStrike" cap="none" dirty="0">
                <a:solidFill>
                  <a:schemeClr val="lt1"/>
                </a:solidFill>
                <a:latin typeface="Arial" panose="020B0704020202020204"/>
                <a:ea typeface="Arial" panose="020B0704020202020204"/>
                <a:cs typeface="Arial" panose="020B0704020202020204"/>
                <a:sym typeface="Arial" panose="020B0704020202020204"/>
              </a:rPr>
              <a:t>WAFW.org</a:t>
            </a:r>
            <a:endParaRPr dirty="0"/>
          </a:p>
        </p:txBody>
      </p:sp>
      <p:cxnSp>
        <p:nvCxnSpPr>
          <p:cNvPr id="5" name="直接连接符 4"/>
          <p:cNvCxnSpPr/>
          <p:nvPr/>
        </p:nvCxnSpPr>
        <p:spPr>
          <a:xfrm>
            <a:off x="33841" y="2827191"/>
            <a:ext cx="9123942" cy="0"/>
          </a:xfrm>
          <a:prstGeom prst="line">
            <a:avLst/>
          </a:prstGeom>
          <a:ln>
            <a:solidFill>
              <a:srgbClr val="FFC000"/>
            </a:solidFill>
          </a:ln>
        </p:spPr>
        <p:style>
          <a:lnRef idx="3">
            <a:schemeClr val="dk1"/>
          </a:lnRef>
          <a:fillRef idx="0">
            <a:schemeClr val="dk1"/>
          </a:fillRef>
          <a:effectRef idx="2">
            <a:schemeClr val="dk1"/>
          </a:effectRef>
          <a:fontRef idx="minor">
            <a:schemeClr val="tx1"/>
          </a:fontRef>
        </p:style>
      </p:cxnSp>
      <p:cxnSp>
        <p:nvCxnSpPr>
          <p:cNvPr id="20" name="直接连接符 19"/>
          <p:cNvCxnSpPr/>
          <p:nvPr/>
        </p:nvCxnSpPr>
        <p:spPr>
          <a:xfrm>
            <a:off x="0" y="4605508"/>
            <a:ext cx="9123942" cy="0"/>
          </a:xfrm>
          <a:prstGeom prst="line">
            <a:avLst/>
          </a:prstGeom>
          <a:ln>
            <a:solidFill>
              <a:srgbClr val="FFC000"/>
            </a:solidFill>
          </a:ln>
        </p:spPr>
        <p:style>
          <a:lnRef idx="3">
            <a:schemeClr val="dk1"/>
          </a:lnRef>
          <a:fillRef idx="0">
            <a:schemeClr val="dk1"/>
          </a:fillRef>
          <a:effectRef idx="2">
            <a:schemeClr val="dk1"/>
          </a:effectRef>
          <a:fontRef idx="minor">
            <a:schemeClr val="tx1"/>
          </a:fontRef>
        </p:style>
      </p:cxnSp>
      <p:sp>
        <p:nvSpPr>
          <p:cNvPr id="22" name="文本框 21"/>
          <p:cNvSpPr txBox="1"/>
          <p:nvPr/>
        </p:nvSpPr>
        <p:spPr>
          <a:xfrm>
            <a:off x="1445027" y="146277"/>
            <a:ext cx="7231162" cy="954107"/>
          </a:xfrm>
          <a:prstGeom prst="rect">
            <a:avLst/>
          </a:prstGeom>
          <a:noFill/>
        </p:spPr>
        <p:txBody>
          <a:bodyPr wrap="square" rtlCol="0">
            <a:spAutoFit/>
          </a:bodyPr>
          <a:lstStyle/>
          <a:p>
            <a:pPr algn="ctr"/>
            <a:r>
              <a:rPr lang="en-US" sz="2800" b="1" dirty="0">
                <a:ln w="3175">
                  <a:noFill/>
                </a:ln>
                <a:blipFill dpi="0" rotWithShape="1">
                  <a:blip r:embed="rId16">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Georgia" panose="02040502050405020303" pitchFamily="18" charset="0"/>
              </a:rPr>
              <a:t>WAFW IN </a:t>
            </a:r>
            <a:r>
              <a:rPr lang="en-US" sz="2800" b="1" dirty="0" smtClean="0">
                <a:ln w="3175">
                  <a:noFill/>
                </a:ln>
                <a:blipFill dpi="0" rotWithShape="1">
                  <a:blip r:embed="rId16">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Georgia" panose="02040502050405020303" pitchFamily="18" charset="0"/>
              </a:rPr>
              <a:t>CHINA</a:t>
            </a:r>
            <a:endParaRPr lang="en-US" sz="2800" b="1" dirty="0" smtClean="0">
              <a:ln w="3175">
                <a:noFill/>
              </a:ln>
              <a:blipFill dpi="0" rotWithShape="1">
                <a:blip r:embed="rId16">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Georgia" panose="02040502050405020303" pitchFamily="18" charset="0"/>
            </a:endParaRPr>
          </a:p>
          <a:p>
            <a:pPr algn="ctr"/>
            <a:r>
              <a:rPr lang="zh-CN" altLang="en-US" sz="2800" b="1" dirty="0" smtClean="0">
                <a:ln w="3175">
                  <a:noFill/>
                </a:ln>
                <a:blipFill dpi="0" rotWithShape="1">
                  <a:blip r:embed="rId16">
                    <a:extLst>
                      <a:ext uri="{28A0092B-C50C-407E-A947-70E740481C1C}">
                        <a14:useLocalDpi xmlns:a14="http://schemas.microsoft.com/office/drawing/2010/main" val="0"/>
                      </a:ext>
                    </a:extLst>
                  </a:blip>
                  <a:srcRect/>
                  <a:stretch>
                    <a:fillRect/>
                  </a:stretch>
                </a:blipFill>
              </a:rPr>
              <a:t>世界女性未来发展学院</a:t>
            </a:r>
            <a:r>
              <a:rPr lang="en-US" altLang="zh-CN" sz="2800" b="1" dirty="0" smtClean="0">
                <a:ln w="3175">
                  <a:noFill/>
                </a:ln>
                <a:blipFill dpi="0" rotWithShape="1">
                  <a:blip r:embed="rId16">
                    <a:extLst>
                      <a:ext uri="{28A0092B-C50C-407E-A947-70E740481C1C}">
                        <a14:useLocalDpi xmlns:a14="http://schemas.microsoft.com/office/drawing/2010/main" val="0"/>
                      </a:ext>
                    </a:extLst>
                  </a:blip>
                  <a:srcRect/>
                  <a:stretch>
                    <a:fillRect/>
                  </a:stretch>
                </a:blipFill>
              </a:rPr>
              <a:t>-</a:t>
            </a:r>
            <a:r>
              <a:rPr lang="zh-CN" altLang="en-US" sz="2800" b="1" dirty="0" smtClean="0">
                <a:ln w="3175">
                  <a:noFill/>
                </a:ln>
                <a:blipFill dpi="0" rotWithShape="1">
                  <a:blip r:embed="rId16">
                    <a:extLst>
                      <a:ext uri="{28A0092B-C50C-407E-A947-70E740481C1C}">
                        <a14:useLocalDpi xmlns:a14="http://schemas.microsoft.com/office/drawing/2010/main" val="0"/>
                      </a:ext>
                    </a:extLst>
                  </a:blip>
                  <a:srcRect/>
                  <a:stretch>
                    <a:fillRect/>
                  </a:stretch>
                </a:blipFill>
              </a:rPr>
              <a:t>郑州西亚斯学院总院</a:t>
            </a:r>
            <a:endParaRPr lang="en-US" sz="2800" b="1" dirty="0">
              <a:ln w="3175">
                <a:noFill/>
              </a:ln>
              <a:blipFill dpi="0" rotWithShape="1">
                <a:blip r:embed="rId16">
                  <a:extLst>
                    <a:ext uri="{28A0092B-C50C-407E-A947-70E740481C1C}">
                      <a14:useLocalDpi xmlns:a14="http://schemas.microsoft.com/office/drawing/2010/main" val="0"/>
                    </a:ext>
                  </a:extLst>
                </a:blip>
                <a:srcRect/>
                <a:stretch>
                  <a:fillRect/>
                </a:stretch>
              </a:blip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 cstate="print">
            <a:extLst>
              <a:ext uri="{28A0092B-C50C-407E-A947-70E740481C1C}">
                <a14:useLocalDpi xmlns:a14="http://schemas.microsoft.com/office/drawing/2010/main" val="0"/>
              </a:ext>
            </a:extLst>
          </a:blip>
          <a:srcRect l="9262" r="13900" b="-980"/>
          <a:stretch>
            <a:fillRect/>
          </a:stretch>
        </p:blipFill>
        <p:spPr>
          <a:xfrm>
            <a:off x="1853735" y="1974208"/>
            <a:ext cx="2503331" cy="1850546"/>
          </a:xfrm>
          <a:prstGeom prst="hexagon">
            <a:avLst/>
          </a:prstGeom>
        </p:spPr>
      </p:pic>
      <p:pic>
        <p:nvPicPr>
          <p:cNvPr id="8" name="Picture 7"/>
          <p:cNvPicPr>
            <a:picLocks noChangeAspect="1"/>
          </p:cNvPicPr>
          <p:nvPr/>
        </p:nvPicPr>
        <p:blipFill>
          <a:blip r:embed="rId2"/>
          <a:stretch>
            <a:fillRect/>
          </a:stretch>
        </p:blipFill>
        <p:spPr>
          <a:xfrm>
            <a:off x="5982627" y="4451264"/>
            <a:ext cx="3128895" cy="2094515"/>
          </a:xfrm>
          <a:prstGeom prst="hexagon">
            <a:avLst/>
          </a:prstGeom>
        </p:spPr>
      </p:pic>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534"/>
          <a:stretch>
            <a:fillRect/>
          </a:stretch>
        </p:blipFill>
        <p:spPr bwMode="auto">
          <a:xfrm>
            <a:off x="4117519" y="1298025"/>
            <a:ext cx="2503331" cy="1722412"/>
          </a:xfrm>
          <a:prstGeom prst="hexagon">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t="11462"/>
          <a:stretch>
            <a:fillRect/>
          </a:stretch>
        </p:blipFill>
        <p:spPr bwMode="auto">
          <a:xfrm>
            <a:off x="6618042" y="1387279"/>
            <a:ext cx="2364132" cy="1370395"/>
          </a:xfrm>
          <a:prstGeom prst="hexagon">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1286" y="2802342"/>
            <a:ext cx="2090236" cy="1567678"/>
          </a:xfrm>
          <a:prstGeom prst="hexagon">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36194"/>
          <a:stretch>
            <a:fillRect/>
          </a:stretch>
        </p:blipFill>
        <p:spPr>
          <a:xfrm>
            <a:off x="4063907" y="3051241"/>
            <a:ext cx="2957379" cy="1415231"/>
          </a:xfrm>
          <a:prstGeom prst="hexagon">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5073" y="4557512"/>
            <a:ext cx="3455427" cy="1943679"/>
          </a:xfrm>
          <a:prstGeom prst="hexagon">
            <a:avLst>
              <a:gd name="adj" fmla="val 24477"/>
              <a:gd name="vf" fmla="val 115470"/>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80" y="2989993"/>
            <a:ext cx="2292545" cy="1719409"/>
          </a:xfrm>
          <a:prstGeom prst="hexagon">
            <a:avLst/>
          </a:prstGeom>
        </p:spPr>
      </p:pic>
      <p:pic>
        <p:nvPicPr>
          <p:cNvPr id="21" name="图片 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4782573"/>
            <a:ext cx="2292545" cy="1718618"/>
          </a:xfrm>
          <a:prstGeom prst="hexagon">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6097" y="1457443"/>
            <a:ext cx="1053065" cy="140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140;g73f2a971cb_1_36"/>
          <p:cNvSpPr txBox="1"/>
          <p:nvPr/>
        </p:nvSpPr>
        <p:spPr>
          <a:xfrm>
            <a:off x="4595812" y="6553200"/>
            <a:ext cx="21336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panose="020B0704020202020204"/>
              <a:buNone/>
            </a:pPr>
            <a:r>
              <a:rPr lang="en-US" sz="1800" b="0" i="0" u="none" strike="noStrike" cap="none" dirty="0">
                <a:solidFill>
                  <a:schemeClr val="lt1"/>
                </a:solidFill>
                <a:latin typeface="Arial" panose="020B0704020202020204"/>
                <a:ea typeface="Arial" panose="020B0704020202020204"/>
                <a:cs typeface="Arial" panose="020B0704020202020204"/>
                <a:sym typeface="Arial" panose="020B0704020202020204"/>
              </a:rPr>
              <a:t>WAFW.org</a:t>
            </a:r>
            <a:endParaRPr dirty="0"/>
          </a:p>
        </p:txBody>
      </p:sp>
      <p:sp>
        <p:nvSpPr>
          <p:cNvPr id="15" name="文本框 14"/>
          <p:cNvSpPr txBox="1"/>
          <p:nvPr/>
        </p:nvSpPr>
        <p:spPr>
          <a:xfrm>
            <a:off x="1818004" y="94557"/>
            <a:ext cx="6248400" cy="1569660"/>
          </a:xfrm>
          <a:prstGeom prst="rect">
            <a:avLst/>
          </a:prstGeom>
          <a:noFill/>
        </p:spPr>
        <p:txBody>
          <a:bodyPr wrap="square" rtlCol="0">
            <a:spAutoFit/>
          </a:bodyPr>
          <a:lstStyle/>
          <a:p>
            <a:pPr algn="ctr"/>
            <a:r>
              <a:rPr lang="en-US" sz="3200" b="1" dirty="0">
                <a:blipFill dpi="0" rotWithShape="1">
                  <a:blip r:embed="rId11">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Georgia" panose="02040502050405020303" pitchFamily="18" charset="0"/>
              </a:rPr>
              <a:t>WAFW IN </a:t>
            </a:r>
            <a:r>
              <a:rPr lang="en-US" sz="3200" b="1" dirty="0" smtClean="0">
                <a:blipFill dpi="0" rotWithShape="1">
                  <a:blip r:embed="rId11">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Georgia" panose="02040502050405020303" pitchFamily="18" charset="0"/>
              </a:rPr>
              <a:t>NEPAL</a:t>
            </a:r>
            <a:endParaRPr lang="en-US" sz="3200" b="1" dirty="0" smtClean="0">
              <a:blipFill dpi="0" rotWithShape="1">
                <a:blip r:embed="rId11">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Georgia" panose="02040502050405020303" pitchFamily="18" charset="0"/>
            </a:endParaRPr>
          </a:p>
          <a:p>
            <a:pPr algn="ctr"/>
            <a:r>
              <a:rPr lang="zh-CN" altLang="en-US" sz="3200" b="1" dirty="0" smtClean="0">
                <a:blipFill dpi="0" rotWithShape="1">
                  <a:blip r:embed="rId11">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Georgia" panose="02040502050405020303" pitchFamily="18" charset="0"/>
              </a:rPr>
              <a:t>世界女性未来发展学院</a:t>
            </a:r>
            <a:r>
              <a:rPr lang="en-US" altLang="zh-CN" sz="3200" b="1" dirty="0" smtClean="0">
                <a:blipFill dpi="0" rotWithShape="1">
                  <a:blip r:embed="rId11">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Georgia" panose="02040502050405020303" pitchFamily="18" charset="0"/>
              </a:rPr>
              <a:t>-</a:t>
            </a:r>
            <a:r>
              <a:rPr lang="zh-CN" altLang="en-US" sz="3200" b="1" dirty="0" smtClean="0">
                <a:blipFill dpi="0" rotWithShape="1">
                  <a:blip r:embed="rId11">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Georgia" panose="02040502050405020303" pitchFamily="18" charset="0"/>
              </a:rPr>
              <a:t>尼泊尔分院</a:t>
            </a:r>
            <a:endParaRPr lang="en-US" sz="3200" b="1" dirty="0">
              <a:blipFill dpi="0" rotWithShape="1">
                <a:blip r:embed="rId11">
                  <a:extLst>
                    <a:ext uri="{28A0092B-C50C-407E-A947-70E740481C1C}">
                      <a14:useLocalDpi xmlns:a14="http://schemas.microsoft.com/office/drawing/2010/main" val="0"/>
                    </a:ext>
                  </a:extLst>
                </a:blip>
                <a:srcRect/>
                <a:stretch>
                  <a:fillRect/>
                </a:stretch>
              </a:blip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angladesh fla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6638" y="1298457"/>
            <a:ext cx="951196" cy="136336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descr="图片包含 伪装, 人员, 照片, 群组&#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8011" y="2698475"/>
            <a:ext cx="2717946" cy="181196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descr="图片包含 人员, 室内, 就坐&#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7582" y="5275206"/>
            <a:ext cx="1794390" cy="1196261"/>
          </a:xfrm>
          <a:prstGeom prst="rect">
            <a:avLst/>
          </a:prstGeom>
          <a:solidFill>
            <a:srgbClr val="FFFFFF">
              <a:shade val="85000"/>
            </a:srgbClr>
          </a:solidFill>
          <a:ln w="28575" cap="sq">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descr="图片包含 人员, 伪装, 室内, 照片&#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6014" y="4642974"/>
            <a:ext cx="2722244" cy="18148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descr="图片包含 人员, 墙壁, 室内, 妇女&#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7582" y="2685397"/>
            <a:ext cx="1815521" cy="121034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9412" y="1363541"/>
            <a:ext cx="1882429" cy="125495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图片 16" descr="图片包含 站立, 人员, 文字, 男士&#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5645" y="2707010"/>
            <a:ext cx="2692341" cy="179489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图片 18" descr="图片包含 人员, 伪装, 群组, 照片&#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4548" y="4635714"/>
            <a:ext cx="2717946" cy="181196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图片 20" descr="图片包含 建筑物&#10;&#10;描述已自动生成"/>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27582" y="3980301"/>
            <a:ext cx="1815520" cy="1210346"/>
          </a:xfrm>
          <a:prstGeom prst="rect">
            <a:avLst/>
          </a:prstGeom>
          <a:solidFill>
            <a:srgbClr val="FFFFFF">
              <a:shade val="85000"/>
            </a:srgbClr>
          </a:solidFill>
          <a:ln w="28575" cap="sq">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图片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80444" y="4944970"/>
            <a:ext cx="1811965" cy="120797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图片 26" descr="图片包含 墙壁, 室内, 人员, 妇女&#10;&#10;描述已自动生成"/>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83877" y="1322929"/>
            <a:ext cx="1943345" cy="129556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图片 29" descr="图片包含 室内, 人员&#10;&#10;描述已自动生成"/>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148159" y="2993272"/>
            <a:ext cx="1768786" cy="117919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 name="图片 1023" descr="图片包含 人员, 室内, 就坐, 墙壁&#10;&#10;描述已自动生成"/>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99641" y="1321587"/>
            <a:ext cx="1882429" cy="125495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Google Shape;140;g73f2a971cb_1_36"/>
          <p:cNvSpPr txBox="1"/>
          <p:nvPr/>
        </p:nvSpPr>
        <p:spPr>
          <a:xfrm>
            <a:off x="4595812" y="6553200"/>
            <a:ext cx="21336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panose="020B0704020202020204"/>
              <a:buNone/>
            </a:pPr>
            <a:r>
              <a:rPr lang="en-US" sz="1800" b="0" i="0" u="none" strike="noStrike" cap="none" dirty="0">
                <a:solidFill>
                  <a:schemeClr val="lt1"/>
                </a:solidFill>
                <a:latin typeface="Arial" panose="020B0704020202020204"/>
                <a:ea typeface="Arial" panose="020B0704020202020204"/>
                <a:cs typeface="Arial" panose="020B0704020202020204"/>
                <a:sym typeface="Arial" panose="020B0704020202020204"/>
              </a:rPr>
              <a:t>WAFW.org</a:t>
            </a:r>
            <a:endParaRPr dirty="0"/>
          </a:p>
        </p:txBody>
      </p:sp>
      <p:sp>
        <p:nvSpPr>
          <p:cNvPr id="18" name="文本框 17"/>
          <p:cNvSpPr txBox="1"/>
          <p:nvPr/>
        </p:nvSpPr>
        <p:spPr>
          <a:xfrm>
            <a:off x="1523349" y="110560"/>
            <a:ext cx="7264400" cy="1077218"/>
          </a:xfrm>
          <a:prstGeom prst="rect">
            <a:avLst/>
          </a:prstGeom>
          <a:noFill/>
        </p:spPr>
        <p:txBody>
          <a:bodyPr wrap="square" rtlCol="0">
            <a:spAutoFit/>
          </a:bodyPr>
          <a:lstStyle/>
          <a:p>
            <a:pPr algn="ctr"/>
            <a:r>
              <a:rPr lang="en-US" sz="3200" b="1" dirty="0">
                <a:blipFill dpi="0" rotWithShape="1">
                  <a:blip r:embed="rId14">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Georgia" panose="02040502050405020303" pitchFamily="18" charset="0"/>
              </a:rPr>
              <a:t>WAFW IN </a:t>
            </a:r>
            <a:r>
              <a:rPr lang="en-US" sz="3200" b="1" dirty="0" smtClean="0">
                <a:blipFill dpi="0" rotWithShape="1">
                  <a:blip r:embed="rId14">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Georgia" panose="02040502050405020303" pitchFamily="18" charset="0"/>
              </a:rPr>
              <a:t>Bangladesh</a:t>
            </a:r>
            <a:endParaRPr lang="en-US" sz="3200" b="1" dirty="0" smtClean="0">
              <a:blipFill dpi="0" rotWithShape="1">
                <a:blip r:embed="rId14">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Georgia" panose="02040502050405020303" pitchFamily="18" charset="0"/>
            </a:endParaRPr>
          </a:p>
          <a:p>
            <a:pPr algn="ctr"/>
            <a:r>
              <a:rPr lang="zh-CN" altLang="en-US" sz="3200" b="1" dirty="0" smtClean="0">
                <a:blipFill dpi="0" rotWithShape="1">
                  <a:blip r:embed="rId14">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Georgia" panose="02040502050405020303" pitchFamily="18" charset="0"/>
              </a:rPr>
              <a:t>世界女性未来发展学院</a:t>
            </a:r>
            <a:r>
              <a:rPr lang="en-US" altLang="zh-CN" sz="3200" b="1" dirty="0" smtClean="0">
                <a:blipFill dpi="0" rotWithShape="1">
                  <a:blip r:embed="rId14">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Georgia" panose="02040502050405020303" pitchFamily="18" charset="0"/>
              </a:rPr>
              <a:t>-</a:t>
            </a:r>
            <a:r>
              <a:rPr lang="zh-CN" altLang="en-US" sz="3200" b="1" dirty="0" smtClean="0">
                <a:blipFill dpi="0" rotWithShape="1">
                  <a:blip r:embed="rId14">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Georgia" panose="02040502050405020303" pitchFamily="18" charset="0"/>
              </a:rPr>
              <a:t>孟加拉国分院</a:t>
            </a:r>
            <a:endParaRPr lang="en-US" sz="4800" b="1" dirty="0">
              <a:blipFill dpi="0" rotWithShape="1">
                <a:blip r:embed="rId14">
                  <a:extLst>
                    <a:ext uri="{28A0092B-C50C-407E-A947-70E740481C1C}">
                      <a14:useLocalDpi xmlns:a14="http://schemas.microsoft.com/office/drawing/2010/main" val="0"/>
                    </a:ext>
                  </a:extLst>
                </a:blip>
                <a:srcRect/>
                <a:stretch>
                  <a:fillRect/>
                </a:stretch>
              </a:blip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65732" y="3129218"/>
            <a:ext cx="1861903" cy="523220"/>
          </a:xfrm>
          <a:prstGeom prst="rect">
            <a:avLst/>
          </a:prstGeom>
          <a:noFill/>
        </p:spPr>
        <p:txBody>
          <a:bodyPr wrap="square" rtlCol="0">
            <a:spAutoFit/>
          </a:bodyPr>
          <a:lstStyle/>
          <a:p>
            <a:pPr algn="ctr"/>
            <a:r>
              <a:rPr lang="en-US" b="1" dirty="0">
                <a:solidFill>
                  <a:srgbClr val="C00000"/>
                </a:solidFill>
                <a:latin typeface="Times New Roman" panose="02020803070505020304" charset="0"/>
                <a:cs typeface="Times New Roman" panose="02020803070505020304" charset="0"/>
              </a:rPr>
              <a:t>Give Voice to Women</a:t>
            </a:r>
            <a:endParaRPr lang="en-US" b="1" dirty="0">
              <a:solidFill>
                <a:srgbClr val="C00000"/>
              </a:solidFill>
              <a:latin typeface="Times New Roman" panose="02020803070505020304" charset="0"/>
              <a:cs typeface="Times New Roman" panose="02020803070505020304" charset="0"/>
            </a:endParaRPr>
          </a:p>
          <a:p>
            <a:pPr algn="ctr"/>
            <a:r>
              <a:rPr lang="zh-CN" altLang="en-US" b="1" dirty="0">
                <a:solidFill>
                  <a:srgbClr val="C00000"/>
                </a:solidFill>
                <a:latin typeface="Times New Roman" panose="02020803070505020304" charset="0"/>
                <a:cs typeface="Times New Roman" panose="02020803070505020304" charset="0"/>
              </a:rPr>
              <a:t>传递女性声音</a:t>
            </a:r>
            <a:r>
              <a:rPr lang="en-US" b="1" dirty="0">
                <a:solidFill>
                  <a:srgbClr val="C00000"/>
                </a:solidFill>
                <a:latin typeface="Times New Roman" panose="02020803070505020304" charset="0"/>
                <a:cs typeface="Times New Roman" panose="02020803070505020304" charset="0"/>
              </a:rPr>
              <a:t> </a:t>
            </a:r>
            <a:endParaRPr lang="en-US" b="1" dirty="0">
              <a:solidFill>
                <a:srgbClr val="C00000"/>
              </a:solidFill>
              <a:latin typeface="Times New Roman" panose="02020803070505020304" charset="0"/>
              <a:cs typeface="Times New Roman" panose="02020803070505020304" charset="0"/>
            </a:endParaRPr>
          </a:p>
        </p:txBody>
      </p:sp>
      <p:pic>
        <p:nvPicPr>
          <p:cNvPr id="10" name="Picture 9"/>
          <p:cNvPicPr>
            <a:picLocks noChangeAspect="1"/>
          </p:cNvPicPr>
          <p:nvPr/>
        </p:nvPicPr>
        <p:blipFill rotWithShape="1">
          <a:blip r:embed="rId1" cstate="print">
            <a:extLst>
              <a:ext uri="{28A0092B-C50C-407E-A947-70E740481C1C}">
                <a14:useLocalDpi xmlns:a14="http://schemas.microsoft.com/office/drawing/2010/main" val="0"/>
              </a:ext>
            </a:extLst>
          </a:blip>
          <a:srcRect b="13062"/>
          <a:stretch>
            <a:fillRect/>
          </a:stretch>
        </p:blipFill>
        <p:spPr>
          <a:xfrm>
            <a:off x="1822827" y="1826838"/>
            <a:ext cx="1861903" cy="1330264"/>
          </a:xfrm>
          <a:prstGeom prst="rect">
            <a:avLst/>
          </a:prstGeom>
        </p:spPr>
      </p:pic>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18749" t="19241" r="15351" b="5406"/>
          <a:stretch>
            <a:fillRect/>
          </a:stretch>
        </p:blipFill>
        <p:spPr>
          <a:xfrm>
            <a:off x="3769976" y="1826838"/>
            <a:ext cx="1745054" cy="1330264"/>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7386" t="8656" r="33463" b="18466"/>
          <a:stretch>
            <a:fillRect/>
          </a:stretch>
        </p:blipFill>
        <p:spPr>
          <a:xfrm>
            <a:off x="118024" y="1826838"/>
            <a:ext cx="1619558" cy="1330271"/>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5113" t="2751" r="18500" b="4932"/>
          <a:stretch>
            <a:fillRect/>
          </a:stretch>
        </p:blipFill>
        <p:spPr>
          <a:xfrm>
            <a:off x="5594904" y="1826838"/>
            <a:ext cx="1651066" cy="1330263"/>
          </a:xfrm>
          <a:prstGeom prst="rect">
            <a:avLst/>
          </a:prstGeom>
        </p:spPr>
      </p:pic>
      <p:sp>
        <p:nvSpPr>
          <p:cNvPr id="2" name="Rectangle 1"/>
          <p:cNvSpPr/>
          <p:nvPr/>
        </p:nvSpPr>
        <p:spPr>
          <a:xfrm>
            <a:off x="255761" y="3157039"/>
            <a:ext cx="1446230" cy="523220"/>
          </a:xfrm>
          <a:prstGeom prst="rect">
            <a:avLst/>
          </a:prstGeom>
        </p:spPr>
        <p:txBody>
          <a:bodyPr wrap="none">
            <a:spAutoFit/>
          </a:bodyPr>
          <a:lstStyle/>
          <a:p>
            <a:pPr algn="ctr"/>
            <a:r>
              <a:rPr lang="en-US" b="1" dirty="0">
                <a:solidFill>
                  <a:srgbClr val="C00000"/>
                </a:solidFill>
                <a:latin typeface="Times New Roman" panose="02020803070505020304" charset="0"/>
                <a:cs typeface="Times New Roman" panose="02020803070505020304" charset="0"/>
              </a:rPr>
              <a:t>Sunshine Angels</a:t>
            </a:r>
            <a:endParaRPr lang="en-US" b="1" dirty="0">
              <a:solidFill>
                <a:srgbClr val="C00000"/>
              </a:solidFill>
              <a:latin typeface="Times New Roman" panose="02020803070505020304" charset="0"/>
              <a:cs typeface="Times New Roman" panose="02020803070505020304" charset="0"/>
            </a:endParaRPr>
          </a:p>
          <a:p>
            <a:pPr algn="ctr"/>
            <a:r>
              <a:rPr lang="zh-CN" altLang="en-US" b="1" dirty="0">
                <a:solidFill>
                  <a:srgbClr val="C00000"/>
                </a:solidFill>
                <a:latin typeface="Times New Roman" panose="02020803070505020304" charset="0"/>
                <a:cs typeface="Times New Roman" panose="02020803070505020304" charset="0"/>
              </a:rPr>
              <a:t>阳光天使</a:t>
            </a:r>
            <a:r>
              <a:rPr lang="en-US" b="1" dirty="0">
                <a:solidFill>
                  <a:srgbClr val="C00000"/>
                </a:solidFill>
                <a:latin typeface="Times New Roman" panose="02020803070505020304" charset="0"/>
                <a:cs typeface="Times New Roman" panose="02020803070505020304" charset="0"/>
              </a:rPr>
              <a:t> </a:t>
            </a:r>
            <a:endParaRPr lang="en-US" b="1" dirty="0">
              <a:solidFill>
                <a:srgbClr val="C00000"/>
              </a:solidFill>
              <a:latin typeface="Times New Roman" panose="02020803070505020304" charset="0"/>
              <a:cs typeface="Times New Roman" panose="02020803070505020304" charset="0"/>
            </a:endParaRPr>
          </a:p>
        </p:txBody>
      </p:sp>
      <p:sp>
        <p:nvSpPr>
          <p:cNvPr id="5" name="Rectangle 4"/>
          <p:cNvSpPr/>
          <p:nvPr/>
        </p:nvSpPr>
        <p:spPr>
          <a:xfrm>
            <a:off x="2223024" y="3143306"/>
            <a:ext cx="1061508" cy="523220"/>
          </a:xfrm>
          <a:prstGeom prst="rect">
            <a:avLst/>
          </a:prstGeom>
        </p:spPr>
        <p:txBody>
          <a:bodyPr wrap="none">
            <a:spAutoFit/>
          </a:bodyPr>
          <a:lstStyle/>
          <a:p>
            <a:pPr algn="ctr"/>
            <a:r>
              <a:rPr lang="en-US" b="1" dirty="0">
                <a:solidFill>
                  <a:srgbClr val="C00000"/>
                </a:solidFill>
                <a:latin typeface="Times New Roman" panose="02020803070505020304" charset="0"/>
                <a:cs typeface="Times New Roman" panose="02020803070505020304" charset="0"/>
              </a:rPr>
              <a:t>One to One</a:t>
            </a:r>
            <a:endParaRPr lang="en-US" b="1" dirty="0">
              <a:solidFill>
                <a:srgbClr val="C00000"/>
              </a:solidFill>
              <a:latin typeface="Times New Roman" panose="02020803070505020304" charset="0"/>
              <a:cs typeface="Times New Roman" panose="02020803070505020304" charset="0"/>
            </a:endParaRPr>
          </a:p>
          <a:p>
            <a:pPr algn="ctr"/>
            <a:r>
              <a:rPr lang="zh-CN" altLang="en-US" b="1" dirty="0">
                <a:solidFill>
                  <a:srgbClr val="C00000"/>
                </a:solidFill>
                <a:latin typeface="Times New Roman" panose="02020803070505020304" charset="0"/>
                <a:cs typeface="Times New Roman" panose="02020803070505020304" charset="0"/>
              </a:rPr>
              <a:t>一对一</a:t>
            </a:r>
            <a:endParaRPr lang="en-US" b="1" dirty="0">
              <a:solidFill>
                <a:srgbClr val="C00000"/>
              </a:solidFill>
              <a:latin typeface="Times New Roman" panose="02020803070505020304" charset="0"/>
              <a:cs typeface="Times New Roman" panose="02020803070505020304" charset="0"/>
            </a:endParaRPr>
          </a:p>
        </p:txBody>
      </p:sp>
      <p:sp>
        <p:nvSpPr>
          <p:cNvPr id="8" name="Rectangle 7"/>
          <p:cNvSpPr/>
          <p:nvPr/>
        </p:nvSpPr>
        <p:spPr>
          <a:xfrm>
            <a:off x="3706026" y="3143306"/>
            <a:ext cx="1872628" cy="523220"/>
          </a:xfrm>
          <a:prstGeom prst="rect">
            <a:avLst/>
          </a:prstGeom>
        </p:spPr>
        <p:txBody>
          <a:bodyPr wrap="none">
            <a:spAutoFit/>
          </a:bodyPr>
          <a:lstStyle/>
          <a:p>
            <a:pPr algn="ctr"/>
            <a:r>
              <a:rPr lang="en-US" b="1" dirty="0">
                <a:solidFill>
                  <a:srgbClr val="C00000"/>
                </a:solidFill>
                <a:latin typeface="Times New Roman" panose="02020803070505020304" charset="0"/>
                <a:cs typeface="Times New Roman" panose="02020803070505020304" charset="0"/>
              </a:rPr>
              <a:t>Leaders of Tomorrow</a:t>
            </a:r>
            <a:endParaRPr lang="en-US" b="1" dirty="0">
              <a:solidFill>
                <a:srgbClr val="C00000"/>
              </a:solidFill>
              <a:latin typeface="Times New Roman" panose="02020803070505020304" charset="0"/>
              <a:cs typeface="Times New Roman" panose="02020803070505020304" charset="0"/>
            </a:endParaRPr>
          </a:p>
          <a:p>
            <a:pPr algn="ctr"/>
            <a:r>
              <a:rPr lang="zh-CN" altLang="en-US" b="1" dirty="0">
                <a:solidFill>
                  <a:srgbClr val="C00000"/>
                </a:solidFill>
                <a:latin typeface="Times New Roman" panose="02020803070505020304" charset="0"/>
                <a:cs typeface="Times New Roman" panose="02020803070505020304" charset="0"/>
              </a:rPr>
              <a:t>明日小领袖</a:t>
            </a:r>
            <a:r>
              <a:rPr lang="en-US" b="1" dirty="0">
                <a:solidFill>
                  <a:srgbClr val="C00000"/>
                </a:solidFill>
                <a:latin typeface="Times New Roman" panose="02020803070505020304" charset="0"/>
                <a:cs typeface="Times New Roman" panose="02020803070505020304" charset="0"/>
              </a:rPr>
              <a:t> </a:t>
            </a:r>
            <a:endParaRPr lang="en-US" b="1" dirty="0">
              <a:solidFill>
                <a:srgbClr val="C00000"/>
              </a:solidFill>
              <a:latin typeface="Times New Roman" panose="02020803070505020304" charset="0"/>
              <a:cs typeface="Times New Roman" panose="02020803070505020304" charset="0"/>
            </a:endParaRPr>
          </a:p>
        </p:txBody>
      </p:sp>
      <p:sp>
        <p:nvSpPr>
          <p:cNvPr id="16" name="Rectangle 15"/>
          <p:cNvSpPr/>
          <p:nvPr/>
        </p:nvSpPr>
        <p:spPr>
          <a:xfrm>
            <a:off x="5619449" y="3143306"/>
            <a:ext cx="1665841" cy="523220"/>
          </a:xfrm>
          <a:prstGeom prst="rect">
            <a:avLst/>
          </a:prstGeom>
        </p:spPr>
        <p:txBody>
          <a:bodyPr wrap="none">
            <a:spAutoFit/>
          </a:bodyPr>
          <a:lstStyle/>
          <a:p>
            <a:pPr algn="ctr"/>
            <a:r>
              <a:rPr lang="en-US" b="1" dirty="0">
                <a:solidFill>
                  <a:srgbClr val="C00000"/>
                </a:solidFill>
                <a:latin typeface="Times New Roman" panose="02020803070505020304" charset="0"/>
                <a:cs typeface="Times New Roman" panose="02020803070505020304" charset="0"/>
              </a:rPr>
              <a:t>Literacy Project</a:t>
            </a:r>
            <a:endParaRPr lang="en-US" b="1" dirty="0">
              <a:solidFill>
                <a:srgbClr val="C00000"/>
              </a:solidFill>
              <a:latin typeface="Times New Roman" panose="02020803070505020304" charset="0"/>
              <a:cs typeface="Times New Roman" panose="02020803070505020304" charset="0"/>
            </a:endParaRPr>
          </a:p>
          <a:p>
            <a:pPr algn="ctr"/>
            <a:r>
              <a:rPr lang="zh-CN" altLang="en-US" b="1" dirty="0">
                <a:solidFill>
                  <a:srgbClr val="C00000"/>
                </a:solidFill>
                <a:latin typeface="Times New Roman" panose="02020803070505020304" charset="0"/>
                <a:cs typeface="Times New Roman" panose="02020803070505020304" charset="0"/>
              </a:rPr>
              <a:t>阅读种子公益计划</a:t>
            </a:r>
            <a:r>
              <a:rPr lang="en-US" b="1" dirty="0">
                <a:solidFill>
                  <a:srgbClr val="C00000"/>
                </a:solidFill>
                <a:latin typeface="Times New Roman" panose="02020803070505020304" charset="0"/>
                <a:cs typeface="Times New Roman" panose="02020803070505020304" charset="0"/>
              </a:rPr>
              <a:t> </a:t>
            </a:r>
            <a:endParaRPr lang="en-US" b="1" dirty="0">
              <a:solidFill>
                <a:srgbClr val="C00000"/>
              </a:solidFill>
              <a:latin typeface="Times New Roman" panose="02020803070505020304" charset="0"/>
              <a:cs typeface="Times New Roman" panose="02020803070505020304" charset="0"/>
            </a:endParaRP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12987" t="32845" r="23315" b="10132"/>
          <a:stretch>
            <a:fillRect/>
          </a:stretch>
        </p:blipFill>
        <p:spPr>
          <a:xfrm>
            <a:off x="69692" y="3680196"/>
            <a:ext cx="1818368" cy="1220879"/>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8332" y="3678036"/>
            <a:ext cx="1861903" cy="1241268"/>
          </a:xfrm>
          <a:prstGeom prst="rect">
            <a:avLst/>
          </a:prstGeo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4214" r="7678" b="37743"/>
          <a:stretch>
            <a:fillRect/>
          </a:stretch>
        </p:blipFill>
        <p:spPr>
          <a:xfrm>
            <a:off x="7693816" y="3687869"/>
            <a:ext cx="1380494" cy="1236244"/>
          </a:xfrm>
          <a:prstGeom prst="rect">
            <a:avLst/>
          </a:prstGeom>
        </p:spPr>
      </p:pic>
      <p:pic>
        <p:nvPicPr>
          <p:cNvPr id="21" name="图片 8"/>
          <p:cNvPicPr>
            <a:picLocks noChangeAspect="1"/>
          </p:cNvPicPr>
          <p:nvPr/>
        </p:nvPicPr>
        <p:blipFill rotWithShape="1">
          <a:blip r:embed="rId8">
            <a:extLst>
              <a:ext uri="{28A0092B-C50C-407E-A947-70E740481C1C}">
                <a14:useLocalDpi xmlns:a14="http://schemas.microsoft.com/office/drawing/2010/main" val="0"/>
              </a:ext>
            </a:extLst>
          </a:blip>
          <a:srcRect r="12763"/>
          <a:stretch>
            <a:fillRect/>
          </a:stretch>
        </p:blipFill>
        <p:spPr>
          <a:xfrm>
            <a:off x="7324157" y="1821890"/>
            <a:ext cx="1745054" cy="1335212"/>
          </a:xfrm>
          <a:prstGeom prst="rect">
            <a:avLst/>
          </a:prstGeom>
        </p:spPr>
      </p:pic>
      <p:pic>
        <p:nvPicPr>
          <p:cNvPr id="23" name="Picture 22"/>
          <p:cNvPicPr>
            <a:picLocks noChangeAspect="1"/>
          </p:cNvPicPr>
          <p:nvPr/>
        </p:nvPicPr>
        <p:blipFill rotWithShape="1">
          <a:blip r:embed="rId9" cstate="print">
            <a:extLst>
              <a:ext uri="{28A0092B-C50C-407E-A947-70E740481C1C}">
                <a14:useLocalDpi xmlns:a14="http://schemas.microsoft.com/office/drawing/2010/main" val="0"/>
              </a:ext>
            </a:extLst>
          </a:blip>
          <a:srcRect r="11324"/>
          <a:stretch>
            <a:fillRect/>
          </a:stretch>
        </p:blipFill>
        <p:spPr>
          <a:xfrm>
            <a:off x="4070370" y="3684773"/>
            <a:ext cx="1651066" cy="1240784"/>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9984" y="3680196"/>
            <a:ext cx="2018462" cy="1246149"/>
          </a:xfrm>
          <a:prstGeom prst="rect">
            <a:avLst/>
          </a:prstGeom>
        </p:spPr>
      </p:pic>
      <p:sp>
        <p:nvSpPr>
          <p:cNvPr id="26" name="Rectangle 25"/>
          <p:cNvSpPr/>
          <p:nvPr/>
        </p:nvSpPr>
        <p:spPr>
          <a:xfrm>
            <a:off x="0" y="4911719"/>
            <a:ext cx="1818368" cy="738664"/>
          </a:xfrm>
          <a:prstGeom prst="rect">
            <a:avLst/>
          </a:prstGeom>
        </p:spPr>
        <p:txBody>
          <a:bodyPr wrap="square">
            <a:spAutoFit/>
          </a:bodyPr>
          <a:lstStyle/>
          <a:p>
            <a:pPr algn="ctr"/>
            <a:r>
              <a:rPr lang="en-US" dirty="0">
                <a:latin typeface="Times New Roman" panose="02020803070505020304" charset="0"/>
                <a:cs typeface="Times New Roman" panose="02020803070505020304" charset="0"/>
              </a:rPr>
              <a:t> </a:t>
            </a:r>
            <a:r>
              <a:rPr lang="en-US" b="1" dirty="0">
                <a:solidFill>
                  <a:srgbClr val="C00000"/>
                </a:solidFill>
                <a:latin typeface="Times New Roman" panose="02020803070505020304" charset="0"/>
                <a:cs typeface="Times New Roman" panose="02020803070505020304" charset="0"/>
              </a:rPr>
              <a:t>Continuing Learning</a:t>
            </a:r>
            <a:endParaRPr lang="en-US" b="1" dirty="0">
              <a:solidFill>
                <a:srgbClr val="C00000"/>
              </a:solidFill>
              <a:latin typeface="Times New Roman" panose="02020803070505020304" charset="0"/>
              <a:cs typeface="Times New Roman" panose="02020803070505020304" charset="0"/>
            </a:endParaRPr>
          </a:p>
          <a:p>
            <a:pPr algn="ctr"/>
            <a:r>
              <a:rPr lang="zh-CN" altLang="en-US" b="1" dirty="0">
                <a:solidFill>
                  <a:srgbClr val="C00000"/>
                </a:solidFill>
                <a:latin typeface="Times New Roman" panose="02020803070505020304" charset="0"/>
                <a:cs typeface="Times New Roman" panose="02020803070505020304" charset="0"/>
              </a:rPr>
              <a:t>继续学习</a:t>
            </a:r>
            <a:endParaRPr lang="en-US" b="1" dirty="0">
              <a:solidFill>
                <a:srgbClr val="C00000"/>
              </a:solidFill>
              <a:latin typeface="Times New Roman" panose="02020803070505020304" charset="0"/>
              <a:cs typeface="Times New Roman" panose="02020803070505020304" charset="0"/>
            </a:endParaRPr>
          </a:p>
        </p:txBody>
      </p:sp>
      <p:sp>
        <p:nvSpPr>
          <p:cNvPr id="27" name="Rectangle 26"/>
          <p:cNvSpPr/>
          <p:nvPr/>
        </p:nvSpPr>
        <p:spPr>
          <a:xfrm>
            <a:off x="2019088" y="4911719"/>
            <a:ext cx="1879040" cy="738664"/>
          </a:xfrm>
          <a:prstGeom prst="rect">
            <a:avLst/>
          </a:prstGeom>
        </p:spPr>
        <p:txBody>
          <a:bodyPr wrap="none">
            <a:spAutoFit/>
          </a:bodyPr>
          <a:lstStyle/>
          <a:p>
            <a:pPr algn="ctr"/>
            <a:r>
              <a:rPr lang="en-US" b="1" dirty="0">
                <a:solidFill>
                  <a:srgbClr val="C00000"/>
                </a:solidFill>
                <a:latin typeface="Times New Roman" panose="02020803070505020304" charset="0"/>
                <a:cs typeface="Times New Roman" panose="02020803070505020304" charset="0"/>
              </a:rPr>
              <a:t>HIV/AIDS</a:t>
            </a:r>
            <a:endParaRPr lang="en-US" b="1" dirty="0">
              <a:solidFill>
                <a:srgbClr val="C00000"/>
              </a:solidFill>
              <a:latin typeface="Times New Roman" panose="02020803070505020304" charset="0"/>
              <a:cs typeface="Times New Roman" panose="02020803070505020304" charset="0"/>
            </a:endParaRPr>
          </a:p>
          <a:p>
            <a:pPr algn="ctr"/>
            <a:r>
              <a:rPr lang="en-US" b="1" dirty="0">
                <a:solidFill>
                  <a:srgbClr val="C00000"/>
                </a:solidFill>
                <a:latin typeface="Times New Roman" panose="02020803070505020304" charset="0"/>
                <a:cs typeface="Times New Roman" panose="02020803070505020304" charset="0"/>
              </a:rPr>
              <a:t>HIV/AIDS Awareness</a:t>
            </a:r>
            <a:endParaRPr lang="en-US" b="1" dirty="0">
              <a:solidFill>
                <a:srgbClr val="C00000"/>
              </a:solidFill>
              <a:latin typeface="Times New Roman" panose="02020803070505020304" charset="0"/>
              <a:cs typeface="Times New Roman" panose="02020803070505020304" charset="0"/>
            </a:endParaRPr>
          </a:p>
          <a:p>
            <a:pPr algn="ctr"/>
            <a:r>
              <a:rPr lang="zh-CN" altLang="en-US" b="1" dirty="0">
                <a:solidFill>
                  <a:srgbClr val="C00000"/>
                </a:solidFill>
                <a:latin typeface="Times New Roman" panose="02020803070505020304" charset="0"/>
                <a:cs typeface="Times New Roman" panose="02020803070505020304" charset="0"/>
              </a:rPr>
              <a:t>关注艾滋病</a:t>
            </a:r>
            <a:endParaRPr lang="en-US" b="1" dirty="0">
              <a:solidFill>
                <a:srgbClr val="C00000"/>
              </a:solidFill>
              <a:latin typeface="Times New Roman" panose="02020803070505020304" charset="0"/>
              <a:cs typeface="Times New Roman" panose="02020803070505020304" charset="0"/>
            </a:endParaRPr>
          </a:p>
        </p:txBody>
      </p:sp>
      <p:sp>
        <p:nvSpPr>
          <p:cNvPr id="28" name="Rectangle 27"/>
          <p:cNvSpPr/>
          <p:nvPr/>
        </p:nvSpPr>
        <p:spPr>
          <a:xfrm>
            <a:off x="4182118" y="4961438"/>
            <a:ext cx="1396536" cy="523220"/>
          </a:xfrm>
          <a:prstGeom prst="rect">
            <a:avLst/>
          </a:prstGeom>
        </p:spPr>
        <p:txBody>
          <a:bodyPr wrap="none">
            <a:spAutoFit/>
          </a:bodyPr>
          <a:lstStyle/>
          <a:p>
            <a:pPr algn="ctr"/>
            <a:r>
              <a:rPr lang="en-US" b="1" dirty="0">
                <a:solidFill>
                  <a:srgbClr val="C00000"/>
                </a:solidFill>
                <a:latin typeface="Times New Roman" panose="02020803070505020304" charset="0"/>
                <a:cs typeface="Times New Roman" panose="02020803070505020304" charset="0"/>
              </a:rPr>
              <a:t>Nourishing Life</a:t>
            </a:r>
            <a:endParaRPr lang="en-US" b="1" dirty="0">
              <a:solidFill>
                <a:srgbClr val="C00000"/>
              </a:solidFill>
              <a:latin typeface="Times New Roman" panose="02020803070505020304" charset="0"/>
              <a:cs typeface="Times New Roman" panose="02020803070505020304" charset="0"/>
            </a:endParaRPr>
          </a:p>
          <a:p>
            <a:pPr algn="ctr"/>
            <a:r>
              <a:rPr lang="zh-CN" altLang="en-US" b="1" dirty="0">
                <a:solidFill>
                  <a:srgbClr val="C00000"/>
                </a:solidFill>
                <a:latin typeface="Times New Roman" panose="02020803070505020304" charset="0"/>
                <a:cs typeface="Times New Roman" panose="02020803070505020304" charset="0"/>
              </a:rPr>
              <a:t>滋润生命</a:t>
            </a:r>
            <a:endParaRPr lang="en-US" b="1" dirty="0">
              <a:solidFill>
                <a:srgbClr val="C00000"/>
              </a:solidFill>
              <a:latin typeface="Times New Roman" panose="02020803070505020304" charset="0"/>
              <a:cs typeface="Times New Roman" panose="02020803070505020304" charset="0"/>
            </a:endParaRPr>
          </a:p>
        </p:txBody>
      </p:sp>
      <p:sp>
        <p:nvSpPr>
          <p:cNvPr id="29" name="Rectangle 28"/>
          <p:cNvSpPr/>
          <p:nvPr/>
        </p:nvSpPr>
        <p:spPr>
          <a:xfrm>
            <a:off x="6037834" y="4949106"/>
            <a:ext cx="1247456" cy="738664"/>
          </a:xfrm>
          <a:prstGeom prst="rect">
            <a:avLst/>
          </a:prstGeom>
        </p:spPr>
        <p:txBody>
          <a:bodyPr wrap="none">
            <a:spAutoFit/>
          </a:bodyPr>
          <a:lstStyle/>
          <a:p>
            <a:pPr algn="ctr"/>
            <a:r>
              <a:rPr lang="en-US" b="1" dirty="0">
                <a:solidFill>
                  <a:srgbClr val="C00000"/>
                </a:solidFill>
                <a:latin typeface="Times New Roman" panose="02020803070505020304" charset="0"/>
                <a:cs typeface="Times New Roman" panose="02020803070505020304" charset="0"/>
              </a:rPr>
              <a:t>Warm </a:t>
            </a:r>
            <a:r>
              <a:rPr lang="en-US" b="1" dirty="0" smtClean="0">
                <a:solidFill>
                  <a:srgbClr val="C00000"/>
                </a:solidFill>
                <a:latin typeface="Times New Roman" panose="02020803070505020304" charset="0"/>
                <a:cs typeface="Times New Roman" panose="02020803070505020304" charset="0"/>
              </a:rPr>
              <a:t>Hearts</a:t>
            </a:r>
            <a:endParaRPr lang="en-US" b="1" dirty="0" smtClean="0">
              <a:solidFill>
                <a:srgbClr val="C00000"/>
              </a:solidFill>
              <a:latin typeface="Times New Roman" panose="02020803070505020304" charset="0"/>
              <a:cs typeface="Times New Roman" panose="02020803070505020304" charset="0"/>
            </a:endParaRPr>
          </a:p>
          <a:p>
            <a:pPr algn="ctr"/>
            <a:r>
              <a:rPr lang="zh-CN" altLang="en-US" b="1" dirty="0" smtClean="0">
                <a:solidFill>
                  <a:srgbClr val="C00000"/>
                </a:solidFill>
                <a:latin typeface="Times New Roman" panose="02020803070505020304" charset="0"/>
                <a:cs typeface="Times New Roman" panose="02020803070505020304" charset="0"/>
              </a:rPr>
              <a:t>温暖的心</a:t>
            </a:r>
            <a:endParaRPr lang="en-US" b="1" dirty="0">
              <a:solidFill>
                <a:srgbClr val="C00000"/>
              </a:solidFill>
              <a:latin typeface="Times New Roman" panose="02020803070505020304" charset="0"/>
              <a:cs typeface="Times New Roman" panose="02020803070505020304" charset="0"/>
            </a:endParaRPr>
          </a:p>
          <a:p>
            <a:pPr algn="ctr"/>
            <a:endParaRPr lang="en-US" b="1" dirty="0">
              <a:solidFill>
                <a:srgbClr val="C00000"/>
              </a:solidFill>
              <a:latin typeface="Times New Roman" panose="02020803070505020304" charset="0"/>
              <a:cs typeface="Times New Roman" panose="02020803070505020304" charset="0"/>
            </a:endParaRPr>
          </a:p>
        </p:txBody>
      </p:sp>
      <p:sp>
        <p:nvSpPr>
          <p:cNvPr id="30" name="Rectangle 29"/>
          <p:cNvSpPr/>
          <p:nvPr/>
        </p:nvSpPr>
        <p:spPr>
          <a:xfrm>
            <a:off x="7842889" y="4912291"/>
            <a:ext cx="1082348" cy="523220"/>
          </a:xfrm>
          <a:prstGeom prst="rect">
            <a:avLst/>
          </a:prstGeom>
        </p:spPr>
        <p:txBody>
          <a:bodyPr wrap="none">
            <a:spAutoFit/>
          </a:bodyPr>
          <a:lstStyle/>
          <a:p>
            <a:pPr algn="ctr"/>
            <a:r>
              <a:rPr lang="en-US" b="1" dirty="0">
                <a:solidFill>
                  <a:srgbClr val="C00000"/>
                </a:solidFill>
                <a:latin typeface="Times New Roman" panose="02020803070505020304" charset="0"/>
                <a:cs typeface="Times New Roman" panose="02020803070505020304" charset="0"/>
              </a:rPr>
              <a:t>Green </a:t>
            </a:r>
            <a:r>
              <a:rPr lang="en-US" b="1" dirty="0" err="1">
                <a:solidFill>
                  <a:srgbClr val="C00000"/>
                </a:solidFill>
                <a:latin typeface="Times New Roman" panose="02020803070505020304" charset="0"/>
                <a:cs typeface="Times New Roman" panose="02020803070505020304" charset="0"/>
              </a:rPr>
              <a:t>Sias</a:t>
            </a:r>
            <a:endParaRPr lang="en-US" b="1" dirty="0">
              <a:solidFill>
                <a:srgbClr val="C00000"/>
              </a:solidFill>
              <a:latin typeface="Times New Roman" panose="02020803070505020304" charset="0"/>
              <a:cs typeface="Times New Roman" panose="02020803070505020304" charset="0"/>
            </a:endParaRPr>
          </a:p>
          <a:p>
            <a:pPr algn="ctr"/>
            <a:r>
              <a:rPr lang="zh-CN" altLang="en-US" b="1" dirty="0">
                <a:solidFill>
                  <a:srgbClr val="C00000"/>
                </a:solidFill>
                <a:latin typeface="Times New Roman" panose="02020803070505020304" charset="0"/>
                <a:cs typeface="Times New Roman" panose="02020803070505020304" charset="0"/>
              </a:rPr>
              <a:t>绿色西亚斯</a:t>
            </a:r>
            <a:endParaRPr lang="en-US" b="1" dirty="0">
              <a:solidFill>
                <a:srgbClr val="C00000"/>
              </a:solidFill>
              <a:latin typeface="Times New Roman" panose="02020803070505020304" charset="0"/>
              <a:cs typeface="Times New Roman" panose="02020803070505020304" charset="0"/>
            </a:endParaRPr>
          </a:p>
        </p:txBody>
      </p:sp>
      <p:sp>
        <p:nvSpPr>
          <p:cNvPr id="31" name="Google Shape;140;g73f2a971cb_1_36"/>
          <p:cNvSpPr txBox="1"/>
          <p:nvPr/>
        </p:nvSpPr>
        <p:spPr>
          <a:xfrm>
            <a:off x="4595812" y="6553200"/>
            <a:ext cx="21336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panose="020B0704020202020204"/>
              <a:buNone/>
            </a:pPr>
            <a:r>
              <a:rPr lang="en-US" sz="1800" b="0" i="0" u="none" strike="noStrike" cap="none" dirty="0">
                <a:solidFill>
                  <a:schemeClr val="lt1"/>
                </a:solidFill>
                <a:latin typeface="Arial" panose="020B0704020202020204"/>
                <a:ea typeface="Arial" panose="020B0704020202020204"/>
                <a:cs typeface="Arial" panose="020B0704020202020204"/>
                <a:sym typeface="Arial" panose="020B0704020202020204"/>
              </a:rPr>
              <a:t>WAFW.org</a:t>
            </a:r>
            <a:endParaRPr dirty="0"/>
          </a:p>
        </p:txBody>
      </p:sp>
      <p:sp>
        <p:nvSpPr>
          <p:cNvPr id="24" name="文本框 23"/>
          <p:cNvSpPr txBox="1"/>
          <p:nvPr/>
        </p:nvSpPr>
        <p:spPr>
          <a:xfrm>
            <a:off x="3064922" y="113472"/>
            <a:ext cx="3596640" cy="1077218"/>
          </a:xfrm>
          <a:prstGeom prst="rect">
            <a:avLst/>
          </a:prstGeom>
          <a:noFill/>
        </p:spPr>
        <p:txBody>
          <a:bodyPr wrap="square" rtlCol="0">
            <a:spAutoFit/>
          </a:bodyPr>
          <a:lstStyle/>
          <a:p>
            <a:pPr algn="ctr"/>
            <a:r>
              <a:rPr lang="en-US" sz="3200" dirty="0">
                <a:effectLst>
                  <a:outerShdw blurRad="50800" dist="38100" dir="2700000" algn="tl" rotWithShape="0">
                    <a:prstClr val="black">
                      <a:alpha val="40000"/>
                    </a:prstClr>
                  </a:outerShdw>
                </a:effectLst>
                <a:latin typeface="Georgia" panose="02040502050405020303" pitchFamily="18" charset="0"/>
              </a:rPr>
              <a:t>WAFW Projects</a:t>
            </a:r>
            <a:endParaRPr lang="en-US" sz="3200" dirty="0">
              <a:effectLst>
                <a:outerShdw blurRad="50800" dist="38100" dir="2700000" algn="tl" rotWithShape="0">
                  <a:prstClr val="black">
                    <a:alpha val="40000"/>
                  </a:prstClr>
                </a:outerShdw>
              </a:effectLst>
              <a:latin typeface="Georgia" panose="02040502050405020303" pitchFamily="18" charset="0"/>
            </a:endParaRPr>
          </a:p>
          <a:p>
            <a:pPr algn="ctr"/>
            <a:r>
              <a:rPr lang="ja-JP" altLang="en-US" sz="3200" dirty="0" smtClean="0">
                <a:effectLst>
                  <a:outerShdw blurRad="50800" dist="38100" dir="2700000" algn="tl" rotWithShape="0">
                    <a:prstClr val="black">
                      <a:alpha val="40000"/>
                    </a:prstClr>
                  </a:outerShdw>
                </a:effectLst>
                <a:latin typeface="Songti TC" panose="02010600040101010101" pitchFamily="2" charset="-120"/>
                <a:ea typeface="Songti TC" panose="02010600040101010101" pitchFamily="2" charset="-120"/>
              </a:rPr>
              <a:t>女</a:t>
            </a:r>
            <a:r>
              <a:rPr lang="zh-CN" altLang="en-US" sz="3200" dirty="0" smtClean="0">
                <a:effectLst>
                  <a:outerShdw blurRad="50800" dist="38100" dir="2700000" algn="tl" rotWithShape="0">
                    <a:prstClr val="black">
                      <a:alpha val="40000"/>
                    </a:prstClr>
                  </a:outerShdw>
                </a:effectLst>
                <a:latin typeface="Songti TC" panose="02010600040101010101" pitchFamily="2" charset="-120"/>
                <a:ea typeface="Songti TC" panose="02010600040101010101" pitchFamily="2" charset="-120"/>
              </a:rPr>
              <a:t>性学</a:t>
            </a:r>
            <a:r>
              <a:rPr lang="ja-JP" altLang="en-US" sz="3200" dirty="0" smtClean="0">
                <a:effectLst>
                  <a:outerShdw blurRad="50800" dist="38100" dir="2700000" algn="tl" rotWithShape="0">
                    <a:prstClr val="black">
                      <a:alpha val="40000"/>
                    </a:prstClr>
                  </a:outerShdw>
                </a:effectLst>
                <a:latin typeface="Songti TC" panose="02010600040101010101" pitchFamily="2" charset="-120"/>
                <a:ea typeface="Songti TC" panose="02010600040101010101" pitchFamily="2" charset="-120"/>
              </a:rPr>
              <a:t>院</a:t>
            </a:r>
            <a:r>
              <a:rPr lang="ja-JP" altLang="en-US" sz="3200" dirty="0">
                <a:effectLst>
                  <a:outerShdw blurRad="50800" dist="38100" dir="2700000" algn="tl" rotWithShape="0">
                    <a:prstClr val="black">
                      <a:alpha val="40000"/>
                    </a:prstClr>
                  </a:outerShdw>
                </a:effectLst>
                <a:latin typeface="Songti TC" panose="02010600040101010101" pitchFamily="2" charset="-120"/>
                <a:ea typeface="Songti TC" panose="02010600040101010101" pitchFamily="2" charset="-120"/>
              </a:rPr>
              <a:t>项目组</a:t>
            </a:r>
            <a:endParaRPr lang="en-US" sz="3200" dirty="0">
              <a:latin typeface="Songti TC" panose="02010600040101010101" pitchFamily="2" charset="-120"/>
              <a:ea typeface="Songti TC" panose="02010600040101010101" pitchFamily="2" charset="-12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444005" y="446745"/>
            <a:ext cx="2363147" cy="830997"/>
          </a:xfrm>
          <a:prstGeom prst="rect">
            <a:avLst/>
          </a:prstGeom>
          <a:noFill/>
        </p:spPr>
        <p:txBody>
          <a:bodyPr wrap="none" rtlCol="0">
            <a:spAutoFit/>
          </a:bodyPr>
          <a:lstStyle/>
          <a:p>
            <a:pPr algn="ctr"/>
            <a:r>
              <a:rPr lang="en-US" altLang="zh-CN" sz="2400" b="1" dirty="0">
                <a:solidFill>
                  <a:srgbClr val="C00000"/>
                </a:solidFill>
                <a:latin typeface="Times New Roman" panose="02020803070505020304" charset="0"/>
                <a:cs typeface="Times New Roman" panose="02020803070505020304" charset="0"/>
              </a:rPr>
              <a:t>WAFW Projects</a:t>
            </a:r>
            <a:endParaRPr lang="en-US" altLang="zh-CN" sz="2400" b="1" dirty="0">
              <a:solidFill>
                <a:srgbClr val="C00000"/>
              </a:solidFill>
              <a:latin typeface="Times New Roman" panose="02020803070505020304" charset="0"/>
              <a:cs typeface="Times New Roman" panose="02020803070505020304" charset="0"/>
            </a:endParaRPr>
          </a:p>
          <a:p>
            <a:pPr algn="ctr"/>
            <a:r>
              <a:rPr lang="zh-CN" altLang="en-US" sz="2400" b="1" dirty="0">
                <a:solidFill>
                  <a:srgbClr val="C00000"/>
                </a:solidFill>
                <a:latin typeface="Times New Roman" panose="02020803070505020304" charset="0"/>
                <a:cs typeface="Times New Roman" panose="02020803070505020304" charset="0"/>
              </a:rPr>
              <a:t>学院项目组</a:t>
            </a:r>
            <a:endParaRPr lang="zh-CN" altLang="en-US" sz="2400" b="1" dirty="0">
              <a:solidFill>
                <a:srgbClr val="C00000"/>
              </a:solidFill>
              <a:latin typeface="Times New Roman" panose="02020803070505020304" charset="0"/>
              <a:cs typeface="Times New Roman" panose="02020803070505020304" charset="0"/>
            </a:endParaRPr>
          </a:p>
        </p:txBody>
      </p:sp>
      <p:sp>
        <p:nvSpPr>
          <p:cNvPr id="3" name="TextBox 2"/>
          <p:cNvSpPr txBox="1"/>
          <p:nvPr/>
        </p:nvSpPr>
        <p:spPr>
          <a:xfrm>
            <a:off x="944242" y="1906259"/>
            <a:ext cx="4560240" cy="4339650"/>
          </a:xfrm>
          <a:prstGeom prst="rect">
            <a:avLst/>
          </a:prstGeom>
          <a:noFill/>
        </p:spPr>
        <p:txBody>
          <a:bodyPr wrap="square" rtlCol="0">
            <a:spAutoFit/>
          </a:bodyPr>
          <a:lstStyle/>
          <a:p>
            <a:pPr algn="ctr"/>
            <a:r>
              <a:rPr lang="en-US" sz="1500" b="1" dirty="0">
                <a:solidFill>
                  <a:srgbClr val="C00000"/>
                </a:solidFill>
                <a:latin typeface="Times" panose="00000500000000020000" charset="0"/>
                <a:ea typeface="Times" panose="00000500000000020000" charset="0"/>
                <a:cs typeface="Times" panose="00000500000000020000" charset="0"/>
              </a:rPr>
              <a:t>Sunshine Angels </a:t>
            </a:r>
            <a:r>
              <a:rPr lang="zh-CN" altLang="en-US" sz="1500" b="1" dirty="0">
                <a:solidFill>
                  <a:srgbClr val="C00000"/>
                </a:solidFill>
                <a:latin typeface="Times" panose="00000500000000020000" charset="0"/>
                <a:ea typeface="Times" panose="00000500000000020000" charset="0"/>
                <a:cs typeface="Times" panose="00000500000000020000" charset="0"/>
              </a:rPr>
              <a:t>阳光天使</a:t>
            </a:r>
            <a:endParaRPr lang="en-US" sz="1500" b="1" dirty="0">
              <a:solidFill>
                <a:srgbClr val="C00000"/>
              </a:solidFill>
              <a:latin typeface="Times" panose="00000500000000020000" charset="0"/>
              <a:ea typeface="Times" panose="00000500000000020000" charset="0"/>
              <a:cs typeface="Times" panose="00000500000000020000" charset="0"/>
            </a:endParaRPr>
          </a:p>
          <a:p>
            <a:r>
              <a:rPr lang="en-US" sz="1500" dirty="0">
                <a:latin typeface="Times New Roman" panose="02020803070505020304" charset="0"/>
                <a:cs typeface="Times New Roman" panose="02020803070505020304" charset="0"/>
              </a:rPr>
              <a:t>To promote the educational and social development of children with disabilities </a:t>
            </a:r>
            <a:endParaRPr lang="en-US" sz="1500" dirty="0">
              <a:latin typeface="Times New Roman" panose="02020803070505020304" charset="0"/>
              <a:cs typeface="Times New Roman" panose="02020803070505020304" charset="0"/>
            </a:endParaRPr>
          </a:p>
          <a:p>
            <a:r>
              <a:rPr lang="zh-CN" altLang="en-US" sz="1050" dirty="0">
                <a:latin typeface="SimSun" pitchFamily="2" charset="-122"/>
                <a:ea typeface="SimSun" pitchFamily="2" charset="-122"/>
                <a:cs typeface="SimSun" pitchFamily="2" charset="-122"/>
              </a:rPr>
              <a:t>特殊儿童（智障、聋哑）教育</a:t>
            </a:r>
            <a:r>
              <a:rPr lang="en-US" sz="1050" dirty="0">
                <a:latin typeface="SimSun" pitchFamily="2" charset="-122"/>
                <a:ea typeface="SimSun" pitchFamily="2" charset="-122"/>
                <a:cs typeface="SimSun" pitchFamily="2" charset="-122"/>
              </a:rPr>
              <a:t>,</a:t>
            </a:r>
            <a:r>
              <a:rPr lang="zh-CN" altLang="en-US" sz="1050" dirty="0">
                <a:latin typeface="SimSun" pitchFamily="2" charset="-122"/>
                <a:ea typeface="SimSun" pitchFamily="2" charset="-122"/>
                <a:cs typeface="SimSun" pitchFamily="2" charset="-122"/>
              </a:rPr>
              <a:t>定期拜访特殊教育学院</a:t>
            </a:r>
            <a:endParaRPr lang="en-US" sz="1050" dirty="0">
              <a:latin typeface="SimSun" pitchFamily="2" charset="-122"/>
              <a:ea typeface="SimSun" pitchFamily="2" charset="-122"/>
              <a:cs typeface="SimSun" pitchFamily="2" charset="-122"/>
            </a:endParaRPr>
          </a:p>
          <a:p>
            <a:pPr algn="ctr"/>
            <a:r>
              <a:rPr lang="en-US" sz="1050" dirty="0">
                <a:latin typeface="Times New Roman" panose="02020803070505020304" charset="0"/>
                <a:cs typeface="Times New Roman" panose="02020803070505020304" charset="0"/>
              </a:rPr>
              <a:t> </a:t>
            </a:r>
            <a:endParaRPr lang="en-US" sz="1050" dirty="0">
              <a:latin typeface="Times New Roman" panose="02020803070505020304" charset="0"/>
              <a:cs typeface="Times New Roman" panose="02020803070505020304" charset="0"/>
            </a:endParaRPr>
          </a:p>
          <a:p>
            <a:pPr algn="ctr"/>
            <a:endParaRPr lang="en-US" sz="1050" b="1" dirty="0" smtClean="0">
              <a:solidFill>
                <a:srgbClr val="C00000"/>
              </a:solidFill>
              <a:latin typeface="Times New Roman" panose="02020803070505020304" charset="0"/>
              <a:cs typeface="Times New Roman" panose="02020803070505020304" charset="0"/>
            </a:endParaRPr>
          </a:p>
          <a:p>
            <a:pPr algn="ctr"/>
            <a:endParaRPr lang="en-US" sz="1050" b="1" dirty="0">
              <a:solidFill>
                <a:srgbClr val="C00000"/>
              </a:solidFill>
              <a:latin typeface="Times New Roman" panose="02020803070505020304" charset="0"/>
              <a:cs typeface="Times New Roman" panose="02020803070505020304" charset="0"/>
            </a:endParaRPr>
          </a:p>
          <a:p>
            <a:pPr algn="ctr"/>
            <a:r>
              <a:rPr lang="en-US" sz="1500" b="1" dirty="0" smtClean="0">
                <a:solidFill>
                  <a:srgbClr val="C00000"/>
                </a:solidFill>
                <a:latin typeface="Times New Roman" panose="02020803070505020304" charset="0"/>
                <a:ea typeface="Times New Roman" panose="02020803070505020304" charset="0"/>
                <a:cs typeface="Times New Roman" panose="02020803070505020304" charset="0"/>
              </a:rPr>
              <a:t>One </a:t>
            </a:r>
            <a:r>
              <a:rPr lang="en-US" sz="1500" b="1" dirty="0">
                <a:solidFill>
                  <a:srgbClr val="C00000"/>
                </a:solidFill>
                <a:latin typeface="Times New Roman" panose="02020803070505020304" charset="0"/>
                <a:ea typeface="Times New Roman" panose="02020803070505020304" charset="0"/>
                <a:cs typeface="Times New Roman" panose="02020803070505020304" charset="0"/>
              </a:rPr>
              <a:t>to One </a:t>
            </a:r>
            <a:r>
              <a:rPr lang="zh-CN" altLang="en-US" sz="1500" b="1" dirty="0">
                <a:solidFill>
                  <a:srgbClr val="C00000"/>
                </a:solidFill>
                <a:latin typeface="Times New Roman" panose="02020803070505020304" charset="0"/>
                <a:ea typeface="Times New Roman" panose="02020803070505020304" charset="0"/>
                <a:cs typeface="Times New Roman" panose="02020803070505020304" charset="0"/>
              </a:rPr>
              <a:t>一对一</a:t>
            </a:r>
            <a:endParaRPr lang="en-US" altLang="zh-CN" sz="1500" b="1" dirty="0">
              <a:solidFill>
                <a:srgbClr val="C00000"/>
              </a:solidFill>
              <a:latin typeface="Times New Roman" panose="02020803070505020304" charset="0"/>
              <a:ea typeface="Times New Roman" panose="02020803070505020304" charset="0"/>
              <a:cs typeface="Times New Roman" panose="02020803070505020304" charset="0"/>
            </a:endParaRPr>
          </a:p>
          <a:p>
            <a:r>
              <a:rPr lang="en-US" sz="1500" dirty="0">
                <a:latin typeface="Times New Roman" panose="02020803070505020304" charset="0"/>
                <a:cs typeface="Times New Roman" panose="02020803070505020304" charset="0"/>
              </a:rPr>
              <a:t>To match university students with children who have been left-behind in their villages with grandparents or in a residential school when their parents have left their villages to work in other cities or provinces.</a:t>
            </a:r>
            <a:endParaRPr lang="en-US" sz="1500" dirty="0">
              <a:latin typeface="Times New Roman" panose="02020803070505020304" charset="0"/>
              <a:cs typeface="Times New Roman" panose="02020803070505020304" charset="0"/>
            </a:endParaRPr>
          </a:p>
          <a:p>
            <a:r>
              <a:rPr lang="zh-CN" altLang="en-US" sz="1050" dirty="0">
                <a:latin typeface="SimSun" pitchFamily="2" charset="-122"/>
                <a:ea typeface="SimSun" pitchFamily="2" charset="-122"/>
                <a:cs typeface="SimSun" pitchFamily="2" charset="-122"/>
              </a:rPr>
              <a:t>关爱留守儿童，建立西亚斯大学生与留守儿童一对一帮助辅导关系</a:t>
            </a:r>
            <a:endParaRPr lang="en-US" sz="1050" dirty="0">
              <a:latin typeface="SimSun" pitchFamily="2" charset="-122"/>
              <a:ea typeface="SimSun" pitchFamily="2" charset="-122"/>
              <a:cs typeface="SimSun" pitchFamily="2" charset="-122"/>
            </a:endParaRPr>
          </a:p>
          <a:p>
            <a:pPr algn="ctr"/>
            <a:endParaRPr lang="en-US" sz="1050" dirty="0">
              <a:latin typeface="Times New Roman" panose="02020803070505020304" charset="0"/>
              <a:cs typeface="Times New Roman" panose="02020803070505020304" charset="0"/>
            </a:endParaRPr>
          </a:p>
          <a:p>
            <a:pPr algn="ctr"/>
            <a:endParaRPr lang="en-US" sz="1050" dirty="0">
              <a:latin typeface="Times New Roman" panose="02020803070505020304" charset="0"/>
              <a:cs typeface="Times New Roman" panose="02020803070505020304" charset="0"/>
            </a:endParaRPr>
          </a:p>
          <a:p>
            <a:pPr algn="ctr"/>
            <a:r>
              <a:rPr lang="en-US" sz="1500" b="1" dirty="0">
                <a:solidFill>
                  <a:srgbClr val="C00000"/>
                </a:solidFill>
                <a:latin typeface="Times New Roman" panose="02020803070505020304" charset="0"/>
                <a:ea typeface="Times New Roman" panose="02020803070505020304" charset="0"/>
                <a:cs typeface="Times New Roman" panose="02020803070505020304" charset="0"/>
              </a:rPr>
              <a:t>Leaders of Tomorrow </a:t>
            </a:r>
            <a:r>
              <a:rPr lang="zh-CN" altLang="en-US" sz="1500" b="1" dirty="0">
                <a:solidFill>
                  <a:srgbClr val="C00000"/>
                </a:solidFill>
                <a:latin typeface="Times New Roman" panose="02020803070505020304" charset="0"/>
                <a:ea typeface="Times New Roman" panose="02020803070505020304" charset="0"/>
                <a:cs typeface="Times New Roman" panose="02020803070505020304" charset="0"/>
              </a:rPr>
              <a:t>明日小领袖</a:t>
            </a:r>
            <a:endParaRPr lang="en-US" sz="1500" b="1" dirty="0">
              <a:solidFill>
                <a:srgbClr val="C00000"/>
              </a:solidFill>
              <a:latin typeface="Times New Roman" panose="02020803070505020304" charset="0"/>
              <a:ea typeface="Times New Roman" panose="02020803070505020304" charset="0"/>
              <a:cs typeface="Times New Roman" panose="02020803070505020304" charset="0"/>
            </a:endParaRPr>
          </a:p>
          <a:p>
            <a:r>
              <a:rPr lang="en-US" sz="1500" dirty="0">
                <a:latin typeface="Times New Roman" panose="02020803070505020304" charset="0"/>
                <a:cs typeface="Times New Roman" panose="02020803070505020304" charset="0"/>
              </a:rPr>
              <a:t>To create exciting educational experiences for children attending migrant schools.   </a:t>
            </a:r>
            <a:r>
              <a:rPr lang="en-US" sz="1050" dirty="0">
                <a:latin typeface="Times New Roman" panose="02020803070505020304" charset="0"/>
                <a:cs typeface="Times New Roman" panose="02020803070505020304" charset="0"/>
              </a:rPr>
              <a:t> </a:t>
            </a:r>
            <a:endParaRPr lang="en-US" sz="1050" dirty="0">
              <a:latin typeface="Times New Roman" panose="02020803070505020304" charset="0"/>
              <a:cs typeface="Times New Roman" panose="02020803070505020304" charset="0"/>
            </a:endParaRPr>
          </a:p>
          <a:p>
            <a:r>
              <a:rPr lang="zh-CN" altLang="en-US" sz="1050" dirty="0">
                <a:latin typeface="SimSun" pitchFamily="2" charset="-122"/>
                <a:ea typeface="SimSun" pitchFamily="2" charset="-122"/>
                <a:cs typeface="SimSun" pitchFamily="2" charset="-122"/>
              </a:rPr>
              <a:t>与西亚斯外籍教师群体合作，通过完整的世界文化课程设置，引导帮助进城务工农民工子女打破自我局限并开拓眼界。</a:t>
            </a:r>
            <a:endParaRPr lang="en-US" sz="1050" dirty="0">
              <a:latin typeface="SimSun" pitchFamily="2" charset="-122"/>
              <a:ea typeface="SimSun" pitchFamily="2" charset="-122"/>
              <a:cs typeface="SimSun" pitchFamily="2" charset="-122"/>
            </a:endParaRPr>
          </a:p>
          <a:p>
            <a:endParaRPr lang="en-US" sz="1050" dirty="0">
              <a:latin typeface="SimSun" pitchFamily="2" charset="-122"/>
              <a:ea typeface="SimSun" pitchFamily="2" charset="-122"/>
              <a:cs typeface="SimSun" pitchFamily="2" charset="-122"/>
            </a:endParaRPr>
          </a:p>
        </p:txBody>
      </p:sp>
      <p:pic>
        <p:nvPicPr>
          <p:cNvPr id="10" name="Picture 9"/>
          <p:cNvPicPr>
            <a:picLocks noChangeAspect="1"/>
          </p:cNvPicPr>
          <p:nvPr/>
        </p:nvPicPr>
        <p:blipFill rotWithShape="1">
          <a:blip r:embed="rId1" cstate="print">
            <a:extLst>
              <a:ext uri="{28A0092B-C50C-407E-A947-70E740481C1C}">
                <a14:useLocalDpi xmlns:a14="http://schemas.microsoft.com/office/drawing/2010/main" val="0"/>
              </a:ext>
            </a:extLst>
          </a:blip>
          <a:srcRect b="13062"/>
          <a:stretch>
            <a:fillRect/>
          </a:stretch>
        </p:blipFill>
        <p:spPr>
          <a:xfrm>
            <a:off x="6124182" y="3164236"/>
            <a:ext cx="1609236" cy="1149743"/>
          </a:xfrm>
          <a:prstGeom prst="rect">
            <a:avLst/>
          </a:prstGeom>
        </p:spPr>
      </p:pic>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18749" t="19241" r="15351" b="5406"/>
          <a:stretch>
            <a:fillRect/>
          </a:stretch>
        </p:blipFill>
        <p:spPr>
          <a:xfrm>
            <a:off x="6131533" y="4417057"/>
            <a:ext cx="1619624" cy="1234648"/>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7386" t="8656" r="33463" b="18466"/>
          <a:stretch>
            <a:fillRect/>
          </a:stretch>
        </p:blipFill>
        <p:spPr>
          <a:xfrm>
            <a:off x="6131532" y="1730888"/>
            <a:ext cx="1619558" cy="133027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40;g73f2a971cb_1_36"/>
          <p:cNvSpPr txBox="1"/>
          <p:nvPr/>
        </p:nvSpPr>
        <p:spPr>
          <a:xfrm>
            <a:off x="4595812" y="6553200"/>
            <a:ext cx="21336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panose="020B0704020202020204"/>
              <a:buNone/>
            </a:pPr>
            <a:r>
              <a:rPr lang="en-US" sz="1800" b="0" i="0" u="none" strike="noStrike" cap="none" dirty="0">
                <a:solidFill>
                  <a:schemeClr val="lt1"/>
                </a:solidFill>
                <a:latin typeface="Arial" panose="020B0704020202020204"/>
                <a:ea typeface="Arial" panose="020B0704020202020204"/>
                <a:cs typeface="Arial" panose="020B0704020202020204"/>
                <a:sym typeface="Arial" panose="020B0704020202020204"/>
              </a:rPr>
              <a:t>WAFW.org</a:t>
            </a:r>
            <a:endParaRPr dirty="0"/>
          </a:p>
        </p:txBody>
      </p:sp>
      <p:pic>
        <p:nvPicPr>
          <p:cNvPr id="1026" name="Picture 2" descr="Image result for 1995 UN Fourth world conference on women in beiji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68864" y="4431023"/>
            <a:ext cx="5262093" cy="20400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1995 UN Fourth world conference on women in beij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063" y="1528311"/>
            <a:ext cx="4051189" cy="28162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117" y="4431023"/>
            <a:ext cx="1666095" cy="205761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1995 UN Fourth world conference on women in beij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812" y="1468698"/>
            <a:ext cx="4218008" cy="295260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1995 UN Fourth world conference on women in beij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536" y="4431023"/>
            <a:ext cx="1495310" cy="103176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1995 UN Fourth world conference on women in beij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536" y="5549245"/>
            <a:ext cx="1453093" cy="1003955"/>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txBox="1"/>
          <p:nvPr/>
        </p:nvSpPr>
        <p:spPr bwMode="auto">
          <a:xfrm>
            <a:off x="1354046" y="135118"/>
            <a:ext cx="7123750" cy="99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Georgia" panose="02040502050405020303" pitchFamily="18" charset="0"/>
                <a:ea typeface="MS PGothic" pitchFamily="34" charset="-128"/>
                <a:cs typeface="+mj-cs"/>
              </a:defRPr>
            </a:lvl1pPr>
            <a:lvl2pPr algn="ctr" rtl="0" eaLnBrk="0" fontAlgn="base" hangingPunct="0">
              <a:spcBef>
                <a:spcPct val="0"/>
              </a:spcBef>
              <a:spcAft>
                <a:spcPct val="0"/>
              </a:spcAft>
              <a:defRPr sz="4400">
                <a:solidFill>
                  <a:schemeClr val="tx2"/>
                </a:solidFill>
                <a:latin typeface="Arial" panose="020B0704020202020204"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anose="020B0704020202020204"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anose="020B0704020202020204"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anose="020B0704020202020204" pitchFamily="34" charset="0"/>
                <a:ea typeface="MS PGothic" pitchFamily="34" charset="-128"/>
              </a:defRPr>
            </a:lvl5pPr>
            <a:lvl6pPr marL="457200" algn="ctr" rtl="0" fontAlgn="base">
              <a:spcBef>
                <a:spcPct val="0"/>
              </a:spcBef>
              <a:spcAft>
                <a:spcPct val="0"/>
              </a:spcAft>
              <a:defRPr sz="4400">
                <a:solidFill>
                  <a:schemeClr val="tx2"/>
                </a:solidFill>
                <a:latin typeface="Arial" panose="020B0704020202020204" pitchFamily="34" charset="0"/>
              </a:defRPr>
            </a:lvl6pPr>
            <a:lvl7pPr marL="914400" algn="ctr" rtl="0" fontAlgn="base">
              <a:spcBef>
                <a:spcPct val="0"/>
              </a:spcBef>
              <a:spcAft>
                <a:spcPct val="0"/>
              </a:spcAft>
              <a:defRPr sz="4400">
                <a:solidFill>
                  <a:schemeClr val="tx2"/>
                </a:solidFill>
                <a:latin typeface="Arial" panose="020B0704020202020204" pitchFamily="34" charset="0"/>
              </a:defRPr>
            </a:lvl7pPr>
            <a:lvl8pPr marL="1371600" algn="ctr" rtl="0" fontAlgn="base">
              <a:spcBef>
                <a:spcPct val="0"/>
              </a:spcBef>
              <a:spcAft>
                <a:spcPct val="0"/>
              </a:spcAft>
              <a:defRPr sz="4400">
                <a:solidFill>
                  <a:schemeClr val="tx2"/>
                </a:solidFill>
                <a:latin typeface="Arial" panose="020B0704020202020204" pitchFamily="34" charset="0"/>
              </a:defRPr>
            </a:lvl8pPr>
            <a:lvl9pPr marL="1828800" algn="ctr" rtl="0" fontAlgn="base">
              <a:spcBef>
                <a:spcPct val="0"/>
              </a:spcBef>
              <a:spcAft>
                <a:spcPct val="0"/>
              </a:spcAft>
              <a:defRPr sz="4400">
                <a:solidFill>
                  <a:schemeClr val="tx2"/>
                </a:solidFill>
                <a:latin typeface="Arial" panose="020B0704020202020204" pitchFamily="34" charset="0"/>
              </a:defRPr>
            </a:lvl9pPr>
          </a:lstStyle>
          <a:p>
            <a:r>
              <a:rPr lang="en-US" altLang="zh-CN" sz="3500" b="1" kern="0" dirty="0">
                <a:solidFill>
                  <a:schemeClr val="tx1"/>
                </a:solidFill>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rPr>
              <a:t>1995 Women’s Conference</a:t>
            </a:r>
            <a:r>
              <a:rPr lang="zh-CN" altLang="en-US" sz="3500" b="1" kern="0" dirty="0">
                <a:solidFill>
                  <a:schemeClr val="tx1"/>
                </a:solidFill>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rPr>
              <a:t> </a:t>
            </a:r>
            <a:endParaRPr lang="en-US" altLang="zh-CN" sz="3500" b="1" kern="0" dirty="0">
              <a:solidFill>
                <a:schemeClr val="tx1"/>
              </a:solidFill>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endParaRPr>
          </a:p>
          <a:p>
            <a:r>
              <a:rPr lang="en-US" altLang="zh-CN" sz="3200" b="1" kern="0" dirty="0">
                <a:solidFill>
                  <a:schemeClr val="tx1"/>
                </a:solidFill>
                <a:effectLst>
                  <a:outerShdw blurRad="38100" dist="38100" dir="2700000" algn="tl">
                    <a:srgbClr val="000000">
                      <a:alpha val="43137"/>
                    </a:srgbClr>
                  </a:outerShdw>
                </a:effectLst>
                <a:latin typeface="SimSun" pitchFamily="2" charset="-122"/>
                <a:ea typeface="SimSun" pitchFamily="2" charset="-122"/>
              </a:rPr>
              <a:t>1995</a:t>
            </a:r>
            <a:r>
              <a:rPr lang="zh-CN" altLang="en-US" sz="3200" b="1" kern="0" dirty="0">
                <a:solidFill>
                  <a:schemeClr val="tx1"/>
                </a:solidFill>
                <a:effectLst>
                  <a:outerShdw blurRad="38100" dist="38100" dir="2700000" algn="tl">
                    <a:srgbClr val="000000">
                      <a:alpha val="43137"/>
                    </a:srgbClr>
                  </a:outerShdw>
                </a:effectLst>
                <a:latin typeface="SimSun" pitchFamily="2" charset="-122"/>
                <a:ea typeface="SimSun" pitchFamily="2" charset="-122"/>
              </a:rPr>
              <a:t>年</a:t>
            </a:r>
            <a:r>
              <a:rPr lang="zh-CN" altLang="en-US" sz="3200" b="1" kern="0" dirty="0" smtClean="0">
                <a:solidFill>
                  <a:schemeClr val="tx1"/>
                </a:solidFill>
                <a:effectLst>
                  <a:outerShdw blurRad="38100" dist="38100" dir="2700000" algn="tl">
                    <a:srgbClr val="000000">
                      <a:alpha val="43137"/>
                    </a:srgbClr>
                  </a:outerShdw>
                </a:effectLst>
                <a:latin typeface="SimSun" pitchFamily="2" charset="-122"/>
                <a:ea typeface="SimSun" pitchFamily="2" charset="-122"/>
              </a:rPr>
              <a:t>的世界妇女大会</a:t>
            </a:r>
            <a:endParaRPr lang="en-US" sz="3200" b="1" kern="0" dirty="0">
              <a:solidFill>
                <a:schemeClr val="tx1"/>
              </a:solidFill>
              <a:effectLst>
                <a:outerShdw blurRad="38100" dist="38100" dir="2700000" algn="tl">
                  <a:srgbClr val="000000">
                    <a:alpha val="43137"/>
                  </a:srgbClr>
                </a:outerShdw>
              </a:effectLst>
              <a:latin typeface="SimSun" pitchFamily="2" charset="-122"/>
              <a:ea typeface="SimSun" pitchFamily="2"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WAFW logo.jpg"/>
          <p:cNvPicPr>
            <a:picLocks noGrp="1" noChangeAspect="1"/>
          </p:cNvPicPr>
          <p:nvPr>
            <p:ph idx="1"/>
          </p:nvPr>
        </p:nvPicPr>
        <p:blipFill>
          <a:blip r:embed="rId1" cstate="print">
            <a:clrChange>
              <a:clrFrom>
                <a:srgbClr val="FDF9F9"/>
              </a:clrFrom>
              <a:clrTo>
                <a:srgbClr val="FDF9F9">
                  <a:alpha val="0"/>
                </a:srgbClr>
              </a:clrTo>
            </a:clrChange>
          </a:blip>
          <a:stretch>
            <a:fillRect/>
          </a:stretch>
        </p:blipFill>
        <p:spPr>
          <a:xfrm>
            <a:off x="1293811" y="964390"/>
            <a:ext cx="1135049" cy="946604"/>
          </a:xfrm>
        </p:spPr>
      </p:pic>
      <p:cxnSp>
        <p:nvCxnSpPr>
          <p:cNvPr id="6" name="直接连接符 5"/>
          <p:cNvCxnSpPr/>
          <p:nvPr/>
        </p:nvCxnSpPr>
        <p:spPr>
          <a:xfrm>
            <a:off x="2589596" y="1714488"/>
            <a:ext cx="4071966" cy="0"/>
          </a:xfrm>
          <a:prstGeom prst="line">
            <a:avLst/>
          </a:prstGeom>
          <a:ln w="28575">
            <a:solidFill>
              <a:schemeClr val="bg1">
                <a:lumMod val="6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27543" y="329595"/>
            <a:ext cx="2363147" cy="830997"/>
          </a:xfrm>
          <a:prstGeom prst="rect">
            <a:avLst/>
          </a:prstGeom>
          <a:noFill/>
        </p:spPr>
        <p:txBody>
          <a:bodyPr wrap="none" rtlCol="0">
            <a:spAutoFit/>
          </a:bodyPr>
          <a:lstStyle/>
          <a:p>
            <a:pPr algn="ctr"/>
            <a:r>
              <a:rPr lang="en-US" altLang="zh-CN" sz="2400" b="1" dirty="0">
                <a:solidFill>
                  <a:srgbClr val="C00000"/>
                </a:solidFill>
                <a:latin typeface="Times New Roman" panose="02020803070505020304" charset="0"/>
                <a:cs typeface="Times New Roman" panose="02020803070505020304" charset="0"/>
              </a:rPr>
              <a:t>WAFW Projects</a:t>
            </a:r>
            <a:endParaRPr lang="en-US" altLang="zh-CN" sz="2400" b="1" dirty="0">
              <a:solidFill>
                <a:srgbClr val="C00000"/>
              </a:solidFill>
              <a:latin typeface="Times New Roman" panose="02020803070505020304" charset="0"/>
              <a:cs typeface="Times New Roman" panose="02020803070505020304" charset="0"/>
            </a:endParaRPr>
          </a:p>
          <a:p>
            <a:pPr algn="ctr"/>
            <a:r>
              <a:rPr lang="zh-CN" altLang="en-US" sz="2400" b="1" dirty="0">
                <a:solidFill>
                  <a:srgbClr val="C00000"/>
                </a:solidFill>
                <a:latin typeface="Times New Roman" panose="02020803070505020304" charset="0"/>
                <a:cs typeface="Times New Roman" panose="02020803070505020304" charset="0"/>
              </a:rPr>
              <a:t>学院项目组</a:t>
            </a:r>
            <a:endParaRPr lang="zh-CN" altLang="en-US" sz="2400" b="1" dirty="0">
              <a:solidFill>
                <a:srgbClr val="C00000"/>
              </a:solidFill>
              <a:latin typeface="Times New Roman" panose="02020803070505020304" charset="0"/>
              <a:cs typeface="Times New Roman" panose="02020803070505020304" charset="0"/>
            </a:endParaRPr>
          </a:p>
        </p:txBody>
      </p:sp>
      <p:sp>
        <p:nvSpPr>
          <p:cNvPr id="3" name="TextBox 2"/>
          <p:cNvSpPr txBox="1"/>
          <p:nvPr/>
        </p:nvSpPr>
        <p:spPr>
          <a:xfrm>
            <a:off x="1224924" y="1437692"/>
            <a:ext cx="4805239" cy="4962897"/>
          </a:xfrm>
          <a:prstGeom prst="rect">
            <a:avLst/>
          </a:prstGeom>
          <a:noFill/>
        </p:spPr>
        <p:txBody>
          <a:bodyPr wrap="square" rtlCol="0">
            <a:spAutoFit/>
          </a:bodyPr>
          <a:lstStyle/>
          <a:p>
            <a:endParaRPr lang="en-US" sz="1500" dirty="0">
              <a:latin typeface="Times New Roman" panose="02020803070505020304" charset="0"/>
              <a:cs typeface="Times New Roman" panose="02020803070505020304" charset="0"/>
            </a:endParaRPr>
          </a:p>
          <a:p>
            <a:pPr algn="ctr"/>
            <a:r>
              <a:rPr lang="en-US" sz="1500" dirty="0">
                <a:latin typeface="Times New Roman" panose="02020803070505020304" charset="0"/>
                <a:cs typeface="Times New Roman" panose="02020803070505020304" charset="0"/>
              </a:rPr>
              <a:t> </a:t>
            </a:r>
            <a:endParaRPr lang="en-US" sz="1500" b="1" dirty="0">
              <a:solidFill>
                <a:srgbClr val="C00000"/>
              </a:solidFill>
              <a:latin typeface="Times New Roman" panose="02020803070505020304" charset="0"/>
              <a:cs typeface="Times New Roman" panose="02020803070505020304" charset="0"/>
            </a:endParaRPr>
          </a:p>
          <a:p>
            <a:pPr algn="ctr"/>
            <a:r>
              <a:rPr lang="en-US" sz="1500" b="1" dirty="0">
                <a:solidFill>
                  <a:srgbClr val="C00000"/>
                </a:solidFill>
                <a:latin typeface="Times New Roman" panose="02020803070505020304" charset="0"/>
                <a:cs typeface="Times New Roman" panose="02020803070505020304" charset="0"/>
              </a:rPr>
              <a:t>Literacy Project </a:t>
            </a:r>
            <a:r>
              <a:rPr lang="zh-CN" altLang="en-US" sz="1500" b="1" dirty="0">
                <a:solidFill>
                  <a:srgbClr val="C00000"/>
                </a:solidFill>
                <a:latin typeface="Times New Roman" panose="02020803070505020304" charset="0"/>
                <a:cs typeface="Times New Roman" panose="02020803070505020304" charset="0"/>
              </a:rPr>
              <a:t>阅读种子公益计划</a:t>
            </a:r>
            <a:endParaRPr lang="en-US" sz="1500" b="1" dirty="0">
              <a:solidFill>
                <a:srgbClr val="C00000"/>
              </a:solidFill>
              <a:latin typeface="Times New Roman" panose="02020803070505020304" charset="0"/>
              <a:cs typeface="Times New Roman" panose="02020803070505020304" charset="0"/>
            </a:endParaRPr>
          </a:p>
          <a:p>
            <a:r>
              <a:rPr lang="en-US" sz="1500" dirty="0">
                <a:latin typeface="Times New Roman" panose="02020803070505020304" charset="0"/>
                <a:cs typeface="Times New Roman" panose="02020803070505020304" charset="0"/>
              </a:rPr>
              <a:t>To encourage parents to read to, and with their children on a regular basis. </a:t>
            </a:r>
            <a:endParaRPr lang="en-US" sz="1500" dirty="0">
              <a:latin typeface="Times New Roman" panose="02020803070505020304" charset="0"/>
              <a:cs typeface="Times New Roman" panose="02020803070505020304" charset="0"/>
            </a:endParaRPr>
          </a:p>
          <a:p>
            <a:r>
              <a:rPr lang="zh-CN" altLang="en-US" sz="1050" dirty="0">
                <a:latin typeface="+mj-ea"/>
                <a:ea typeface="+mj-ea"/>
              </a:rPr>
              <a:t>鼓励亲子阅读，让家长多去关注孩子们的阅读，并以此去引导和影响他们，帮助孩子们在童年养成好的阅读习惯</a:t>
            </a:r>
            <a:endParaRPr lang="en-US" sz="1050" dirty="0">
              <a:latin typeface="+mj-ea"/>
              <a:ea typeface="+mj-ea"/>
            </a:endParaRPr>
          </a:p>
          <a:p>
            <a:endParaRPr lang="en-US" sz="1500" dirty="0" smtClean="0">
              <a:latin typeface="Times New Roman" panose="02020803070505020304" charset="0"/>
              <a:cs typeface="Times New Roman" panose="02020803070505020304" charset="0"/>
            </a:endParaRPr>
          </a:p>
          <a:p>
            <a:endParaRPr lang="en-US" sz="1500" dirty="0">
              <a:latin typeface="Times New Roman" panose="02020803070505020304" charset="0"/>
              <a:cs typeface="Times New Roman" panose="02020803070505020304" charset="0"/>
            </a:endParaRPr>
          </a:p>
          <a:p>
            <a:pPr algn="ctr"/>
            <a:r>
              <a:rPr lang="en-US" sz="1500" b="1" dirty="0">
                <a:solidFill>
                  <a:srgbClr val="C00000"/>
                </a:solidFill>
                <a:latin typeface="Times New Roman" panose="02020803070505020304" charset="0"/>
                <a:cs typeface="Times New Roman" panose="02020803070505020304" charset="0"/>
              </a:rPr>
              <a:t>Give Voice to Women </a:t>
            </a:r>
            <a:r>
              <a:rPr lang="zh-CN" altLang="en-US" sz="1500" b="1" dirty="0">
                <a:solidFill>
                  <a:srgbClr val="C00000"/>
                </a:solidFill>
                <a:latin typeface="Times New Roman" panose="02020803070505020304" charset="0"/>
                <a:cs typeface="Times New Roman" panose="02020803070505020304" charset="0"/>
              </a:rPr>
              <a:t>传递女性声音</a:t>
            </a:r>
            <a:endParaRPr lang="en-US" sz="1500" b="1" dirty="0">
              <a:solidFill>
                <a:srgbClr val="C00000"/>
              </a:solidFill>
              <a:latin typeface="Times New Roman" panose="02020803070505020304" charset="0"/>
              <a:cs typeface="Times New Roman" panose="02020803070505020304" charset="0"/>
            </a:endParaRPr>
          </a:p>
          <a:p>
            <a:r>
              <a:rPr lang="en-US" sz="1500" dirty="0">
                <a:latin typeface="Times New Roman" panose="02020803070505020304" charset="0"/>
                <a:cs typeface="Times New Roman" panose="02020803070505020304" charset="0"/>
              </a:rPr>
              <a:t>Advocates for women to pursue their dreams and achieve equality in their home, community, and work place </a:t>
            </a:r>
            <a:endParaRPr lang="en-US" sz="1500" dirty="0">
              <a:latin typeface="Times New Roman" panose="02020803070505020304" charset="0"/>
              <a:cs typeface="Times New Roman" panose="02020803070505020304" charset="0"/>
            </a:endParaRPr>
          </a:p>
          <a:p>
            <a:r>
              <a:rPr lang="zh-CN" altLang="en-US" sz="1050" dirty="0">
                <a:latin typeface="+mj-ea"/>
                <a:ea typeface="+mj-ea"/>
              </a:rPr>
              <a:t>采访各领域不同背景女性，以鼓励其为更多女性的成长而努力</a:t>
            </a:r>
            <a:endParaRPr lang="en-US" altLang="zh-CN" sz="1050" dirty="0">
              <a:latin typeface="+mj-ea"/>
              <a:ea typeface="+mj-ea"/>
            </a:endParaRPr>
          </a:p>
          <a:p>
            <a:endParaRPr lang="en-US" sz="1050" dirty="0" smtClean="0">
              <a:latin typeface="+mj-ea"/>
              <a:ea typeface="+mj-ea"/>
            </a:endParaRPr>
          </a:p>
          <a:p>
            <a:endParaRPr lang="en-US" sz="1050" dirty="0">
              <a:latin typeface="+mj-ea"/>
              <a:ea typeface="+mj-ea"/>
            </a:endParaRPr>
          </a:p>
          <a:p>
            <a:endParaRPr lang="en-US" sz="1050" dirty="0">
              <a:latin typeface="+mj-ea"/>
              <a:ea typeface="+mj-ea"/>
            </a:endParaRPr>
          </a:p>
          <a:p>
            <a:pPr algn="ctr"/>
            <a:r>
              <a:rPr lang="en-US" sz="1500" dirty="0">
                <a:latin typeface="Times New Roman" panose="02020803070505020304" charset="0"/>
                <a:cs typeface="Times New Roman" panose="02020803070505020304" charset="0"/>
              </a:rPr>
              <a:t> </a:t>
            </a:r>
            <a:r>
              <a:rPr lang="en-US" sz="1500" b="1" dirty="0">
                <a:solidFill>
                  <a:srgbClr val="C00000"/>
                </a:solidFill>
                <a:latin typeface="Times New Roman" panose="02020803070505020304" charset="0"/>
                <a:cs typeface="Times New Roman" panose="02020803070505020304" charset="0"/>
              </a:rPr>
              <a:t>Continuing Learning </a:t>
            </a:r>
            <a:r>
              <a:rPr lang="zh-CN" altLang="en-US" sz="1500" b="1" dirty="0">
                <a:solidFill>
                  <a:srgbClr val="C00000"/>
                </a:solidFill>
                <a:latin typeface="Times New Roman" panose="02020803070505020304" charset="0"/>
                <a:cs typeface="Times New Roman" panose="02020803070505020304" charset="0"/>
              </a:rPr>
              <a:t>继续学习</a:t>
            </a:r>
            <a:endParaRPr lang="en-US" sz="1500" b="1" dirty="0">
              <a:solidFill>
                <a:srgbClr val="C00000"/>
              </a:solidFill>
              <a:latin typeface="Times New Roman" panose="02020803070505020304" charset="0"/>
              <a:cs typeface="Times New Roman" panose="02020803070505020304" charset="0"/>
            </a:endParaRPr>
          </a:p>
          <a:p>
            <a:r>
              <a:rPr lang="en-US" sz="1500" dirty="0">
                <a:latin typeface="Times New Roman" panose="02020803070505020304" charset="0"/>
                <a:cs typeface="Times New Roman" panose="02020803070505020304" charset="0"/>
              </a:rPr>
              <a:t>To encourage the young women workers at Foxconn to continue learning, discover their dreams, and open their eyes to know they have endless possibilities.</a:t>
            </a:r>
            <a:endParaRPr lang="en-US" sz="1050" dirty="0">
              <a:latin typeface="+mj-ea"/>
              <a:ea typeface="+mj-ea"/>
            </a:endParaRPr>
          </a:p>
          <a:p>
            <a:r>
              <a:rPr lang="zh-CN" altLang="en-US" sz="1050" dirty="0">
                <a:latin typeface="+mj-ea"/>
                <a:ea typeface="+mj-ea"/>
              </a:rPr>
              <a:t>鼓励富士康工厂女工继续学习，发掘自身潜力与可能性</a:t>
            </a:r>
            <a:endParaRPr lang="en-US" sz="1050" dirty="0">
              <a:latin typeface="+mj-ea"/>
              <a:ea typeface="+mj-ea"/>
            </a:endParaRPr>
          </a:p>
          <a:p>
            <a:r>
              <a:rPr lang="en-US" sz="1050" dirty="0">
                <a:latin typeface="+mj-ea"/>
                <a:ea typeface="+mj-ea"/>
              </a:rPr>
              <a:t> </a:t>
            </a:r>
            <a:endParaRPr lang="en-US" sz="1050" dirty="0">
              <a:latin typeface="+mj-ea"/>
              <a:ea typeface="+mj-ea"/>
            </a:endParaRPr>
          </a:p>
          <a:p>
            <a:pPr algn="ctr">
              <a:lnSpc>
                <a:spcPct val="150000"/>
              </a:lnSpc>
            </a:pPr>
            <a:endParaRPr lang="en-US" sz="1500" dirty="0">
              <a:latin typeface="Times New Roman" panose="02020803070505020304" charset="0"/>
              <a:cs typeface="Times New Roman" panose="0202080307050502030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113" t="2751" r="18500" b="4932"/>
          <a:stretch>
            <a:fillRect/>
          </a:stretch>
        </p:blipFill>
        <p:spPr>
          <a:xfrm>
            <a:off x="6027327" y="1806886"/>
            <a:ext cx="1759526" cy="1417649"/>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33025" r="23258" b="14967"/>
          <a:stretch>
            <a:fillRect/>
          </a:stretch>
        </p:blipFill>
        <p:spPr>
          <a:xfrm>
            <a:off x="6027327" y="3295665"/>
            <a:ext cx="1759526" cy="1191750"/>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2987" t="32845" r="11413" b="10132"/>
          <a:stretch>
            <a:fillRect/>
          </a:stretch>
        </p:blipFill>
        <p:spPr>
          <a:xfrm>
            <a:off x="6049756" y="4610044"/>
            <a:ext cx="1759526" cy="99537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WAFW logo.jpg"/>
          <p:cNvPicPr>
            <a:picLocks noGrp="1" noChangeAspect="1"/>
          </p:cNvPicPr>
          <p:nvPr>
            <p:ph idx="1"/>
          </p:nvPr>
        </p:nvPicPr>
        <p:blipFill>
          <a:blip r:embed="rId1" cstate="print">
            <a:clrChange>
              <a:clrFrom>
                <a:srgbClr val="FDF9F9"/>
              </a:clrFrom>
              <a:clrTo>
                <a:srgbClr val="FDF9F9">
                  <a:alpha val="0"/>
                </a:srgbClr>
              </a:clrTo>
            </a:clrChange>
          </a:blip>
          <a:stretch>
            <a:fillRect/>
          </a:stretch>
        </p:blipFill>
        <p:spPr>
          <a:xfrm>
            <a:off x="1293811" y="964390"/>
            <a:ext cx="1135049" cy="946604"/>
          </a:xfrm>
        </p:spPr>
      </p:pic>
      <p:cxnSp>
        <p:nvCxnSpPr>
          <p:cNvPr id="6" name="直接连接符 5"/>
          <p:cNvCxnSpPr/>
          <p:nvPr/>
        </p:nvCxnSpPr>
        <p:spPr>
          <a:xfrm>
            <a:off x="2589596" y="1714488"/>
            <a:ext cx="4071966" cy="0"/>
          </a:xfrm>
          <a:prstGeom prst="line">
            <a:avLst/>
          </a:prstGeom>
          <a:ln w="28575">
            <a:solidFill>
              <a:schemeClr val="bg1">
                <a:lumMod val="6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45101" y="404515"/>
            <a:ext cx="2363147" cy="830997"/>
          </a:xfrm>
          <a:prstGeom prst="rect">
            <a:avLst/>
          </a:prstGeom>
          <a:noFill/>
        </p:spPr>
        <p:txBody>
          <a:bodyPr wrap="none" rtlCol="0">
            <a:spAutoFit/>
          </a:bodyPr>
          <a:lstStyle/>
          <a:p>
            <a:pPr algn="ctr"/>
            <a:r>
              <a:rPr lang="en-US" altLang="zh-CN" sz="2400" b="1" dirty="0">
                <a:solidFill>
                  <a:srgbClr val="C00000"/>
                </a:solidFill>
                <a:latin typeface="Times New Roman" panose="02020803070505020304" charset="0"/>
                <a:cs typeface="Times New Roman" panose="02020803070505020304" charset="0"/>
              </a:rPr>
              <a:t>WAFW Projects</a:t>
            </a:r>
            <a:endParaRPr lang="en-US" altLang="zh-CN" sz="2400" b="1" dirty="0">
              <a:solidFill>
                <a:srgbClr val="C00000"/>
              </a:solidFill>
              <a:latin typeface="Times New Roman" panose="02020803070505020304" charset="0"/>
              <a:cs typeface="Times New Roman" panose="02020803070505020304" charset="0"/>
            </a:endParaRPr>
          </a:p>
          <a:p>
            <a:pPr algn="ctr"/>
            <a:r>
              <a:rPr lang="zh-CN" altLang="en-US" sz="2400" b="1" dirty="0">
                <a:solidFill>
                  <a:srgbClr val="C00000"/>
                </a:solidFill>
                <a:latin typeface="Times New Roman" panose="02020803070505020304" charset="0"/>
                <a:cs typeface="Times New Roman" panose="02020803070505020304" charset="0"/>
              </a:rPr>
              <a:t>学院项目组</a:t>
            </a:r>
            <a:endParaRPr lang="zh-CN" altLang="en-US" sz="2400" b="1" dirty="0">
              <a:solidFill>
                <a:srgbClr val="C00000"/>
              </a:solidFill>
              <a:latin typeface="Times New Roman" panose="02020803070505020304" charset="0"/>
              <a:cs typeface="Times New Roman" panose="02020803070505020304" charset="0"/>
            </a:endParaRPr>
          </a:p>
        </p:txBody>
      </p:sp>
      <p:sp>
        <p:nvSpPr>
          <p:cNvPr id="3" name="TextBox 2"/>
          <p:cNvSpPr txBox="1"/>
          <p:nvPr/>
        </p:nvSpPr>
        <p:spPr>
          <a:xfrm>
            <a:off x="1284699" y="1916729"/>
            <a:ext cx="4319185" cy="3785652"/>
          </a:xfrm>
          <a:prstGeom prst="rect">
            <a:avLst/>
          </a:prstGeom>
          <a:noFill/>
        </p:spPr>
        <p:txBody>
          <a:bodyPr wrap="square" rtlCol="0">
            <a:spAutoFit/>
          </a:bodyPr>
          <a:lstStyle/>
          <a:p>
            <a:pPr algn="ctr"/>
            <a:r>
              <a:rPr lang="en-US" sz="1500" b="1" dirty="0">
                <a:solidFill>
                  <a:srgbClr val="C00000"/>
                </a:solidFill>
                <a:latin typeface="Times New Roman" panose="02020803070505020304" charset="0"/>
                <a:cs typeface="Times New Roman" panose="02020803070505020304" charset="0"/>
              </a:rPr>
              <a:t>Green Sias  </a:t>
            </a:r>
            <a:r>
              <a:rPr lang="zh-CN" altLang="en-US" sz="1500" b="1" dirty="0">
                <a:solidFill>
                  <a:srgbClr val="C00000"/>
                </a:solidFill>
              </a:rPr>
              <a:t>绿色西亚斯</a:t>
            </a:r>
            <a:endParaRPr lang="en-US" sz="1500" b="1" dirty="0">
              <a:solidFill>
                <a:srgbClr val="C00000"/>
              </a:solidFill>
              <a:latin typeface="Times New Roman" panose="02020803070505020304" charset="0"/>
              <a:cs typeface="Times New Roman" panose="02020803070505020304" charset="0"/>
            </a:endParaRPr>
          </a:p>
          <a:p>
            <a:r>
              <a:rPr lang="en-US" sz="1500" dirty="0">
                <a:latin typeface="Times New Roman" panose="02020803070505020304" charset="0"/>
                <a:cs typeface="Times New Roman" panose="02020803070505020304" charset="0"/>
              </a:rPr>
              <a:t>Educates students, faculty and the local community members about environmental issues.  </a:t>
            </a:r>
            <a:endParaRPr lang="en-US" sz="1500" dirty="0">
              <a:latin typeface="Times New Roman" panose="02020803070505020304" charset="0"/>
              <a:cs typeface="Times New Roman" panose="02020803070505020304" charset="0"/>
            </a:endParaRPr>
          </a:p>
          <a:p>
            <a:r>
              <a:rPr lang="zh-CN" altLang="en-US" sz="1500" dirty="0"/>
              <a:t>环保从身边做起，在校园内进行的环境保护与可持续发展活动</a:t>
            </a:r>
            <a:endParaRPr lang="en-US" sz="1500" dirty="0"/>
          </a:p>
          <a:p>
            <a:pPr algn="ctr"/>
            <a:r>
              <a:rPr lang="en-US" sz="1500" b="1" dirty="0">
                <a:solidFill>
                  <a:srgbClr val="C00000"/>
                </a:solidFill>
                <a:latin typeface="Times New Roman" panose="02020803070505020304" charset="0"/>
                <a:cs typeface="Times New Roman" panose="02020803070505020304" charset="0"/>
              </a:rPr>
              <a:t> </a:t>
            </a:r>
            <a:endParaRPr lang="en-US" sz="1500" b="1" dirty="0">
              <a:solidFill>
                <a:srgbClr val="C00000"/>
              </a:solidFill>
              <a:latin typeface="Times New Roman" panose="02020803070505020304" charset="0"/>
              <a:cs typeface="Times New Roman" panose="02020803070505020304" charset="0"/>
            </a:endParaRPr>
          </a:p>
          <a:p>
            <a:pPr algn="ctr"/>
            <a:r>
              <a:rPr lang="en-US" sz="1500" b="1" dirty="0">
                <a:solidFill>
                  <a:srgbClr val="C00000"/>
                </a:solidFill>
                <a:latin typeface="Times New Roman" panose="02020803070505020304" charset="0"/>
                <a:cs typeface="Times New Roman" panose="02020803070505020304" charset="0"/>
              </a:rPr>
              <a:t>Big Bang Thinking  </a:t>
            </a:r>
            <a:r>
              <a:rPr lang="zh-CN" altLang="en-US" sz="1500" b="1" dirty="0">
                <a:solidFill>
                  <a:srgbClr val="C00000"/>
                </a:solidFill>
                <a:latin typeface="Times New Roman" panose="02020803070505020304" charset="0"/>
                <a:cs typeface="Times New Roman" panose="02020803070505020304" charset="0"/>
              </a:rPr>
              <a:t>思维大爆炸</a:t>
            </a:r>
            <a:endParaRPr lang="en-US" sz="1500" b="1" dirty="0">
              <a:solidFill>
                <a:srgbClr val="C00000"/>
              </a:solidFill>
              <a:latin typeface="Times New Roman" panose="02020803070505020304" charset="0"/>
              <a:cs typeface="Times New Roman" panose="02020803070505020304" charset="0"/>
            </a:endParaRPr>
          </a:p>
          <a:p>
            <a:r>
              <a:rPr lang="en-US" sz="1500" dirty="0">
                <a:latin typeface="Times New Roman" panose="02020803070505020304" charset="0"/>
                <a:cs typeface="Times New Roman" panose="02020803070505020304" charset="0"/>
              </a:rPr>
              <a:t>To solve problems for all the projects in the World Academy </a:t>
            </a:r>
            <a:endParaRPr lang="en-US" sz="1500" dirty="0">
              <a:latin typeface="Times New Roman" panose="02020803070505020304" charset="0"/>
              <a:cs typeface="Times New Roman" panose="02020803070505020304" charset="0"/>
            </a:endParaRPr>
          </a:p>
          <a:p>
            <a:r>
              <a:rPr lang="zh-CN" altLang="en-US" sz="1500" dirty="0"/>
              <a:t>创造性思维和批判性思维解决研究探讨问题最佳解决方案，为各项目活动提供支持</a:t>
            </a:r>
            <a:endParaRPr lang="en-US" sz="1500" dirty="0"/>
          </a:p>
          <a:p>
            <a:r>
              <a:rPr lang="en-US" sz="1500" dirty="0">
                <a:latin typeface="Times New Roman" panose="02020803070505020304" charset="0"/>
                <a:cs typeface="Times New Roman" panose="02020803070505020304" charset="0"/>
              </a:rPr>
              <a:t> </a:t>
            </a:r>
            <a:endParaRPr lang="en-US" sz="1500" dirty="0">
              <a:latin typeface="Times New Roman" panose="02020803070505020304" charset="0"/>
              <a:cs typeface="Times New Roman" panose="02020803070505020304" charset="0"/>
            </a:endParaRPr>
          </a:p>
          <a:p>
            <a:pPr algn="ctr"/>
            <a:r>
              <a:rPr lang="en-US" sz="1500" b="1" dirty="0">
                <a:solidFill>
                  <a:srgbClr val="C00000"/>
                </a:solidFill>
                <a:latin typeface="Times New Roman" panose="02020803070505020304" charset="0"/>
                <a:cs typeface="Times New Roman" panose="02020803070505020304" charset="0"/>
              </a:rPr>
              <a:t>Taking Care of Business  </a:t>
            </a:r>
            <a:r>
              <a:rPr lang="zh-CN" altLang="en-US" sz="1500" b="1" dirty="0">
                <a:solidFill>
                  <a:srgbClr val="C00000"/>
                </a:solidFill>
                <a:latin typeface="Times New Roman" panose="02020803070505020304" charset="0"/>
                <a:cs typeface="Times New Roman" panose="02020803070505020304" charset="0"/>
              </a:rPr>
              <a:t>打理生意</a:t>
            </a:r>
            <a:endParaRPr lang="en-US" sz="1500" b="1" dirty="0">
              <a:solidFill>
                <a:srgbClr val="C00000"/>
              </a:solidFill>
              <a:latin typeface="Times New Roman" panose="02020803070505020304" charset="0"/>
              <a:cs typeface="Times New Roman" panose="02020803070505020304" charset="0"/>
            </a:endParaRPr>
          </a:p>
          <a:p>
            <a:r>
              <a:rPr lang="en-US" sz="1500" dirty="0">
                <a:latin typeface="Times New Roman" panose="02020803070505020304" charset="0"/>
                <a:cs typeface="Times New Roman" panose="02020803070505020304" charset="0"/>
              </a:rPr>
              <a:t>Teaches the value and necessity of generating money </a:t>
            </a:r>
            <a:endParaRPr lang="en-US" sz="1500" dirty="0">
              <a:latin typeface="Times New Roman" panose="02020803070505020304" charset="0"/>
              <a:cs typeface="Times New Roman" panose="02020803070505020304" charset="0"/>
            </a:endParaRPr>
          </a:p>
          <a:p>
            <a:r>
              <a:rPr lang="zh-CN" altLang="en-US" sz="1500" dirty="0">
                <a:latin typeface="Times New Roman" panose="02020803070505020304" charset="0"/>
                <a:cs typeface="Times New Roman" panose="02020803070505020304" charset="0"/>
              </a:rPr>
              <a:t>了解筹集资金的价值与必要性</a:t>
            </a:r>
            <a:endParaRPr lang="en-US" sz="1500" dirty="0">
              <a:latin typeface="Times New Roman" panose="02020803070505020304" charset="0"/>
              <a:cs typeface="Times New Roman" panose="02020803070505020304" charset="0"/>
            </a:endParaRPr>
          </a:p>
          <a:p>
            <a:r>
              <a:rPr lang="en-US" sz="1500" dirty="0">
                <a:latin typeface="Times New Roman" panose="02020803070505020304" charset="0"/>
                <a:cs typeface="Times New Roman" panose="02020803070505020304" charset="0"/>
              </a:rPr>
              <a:t> </a:t>
            </a:r>
            <a:endParaRPr lang="en-US" sz="1500" dirty="0">
              <a:latin typeface="Times New Roman" panose="02020803070505020304" charset="0"/>
              <a:cs typeface="Times New Roman" panose="0202080307050502030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214" r="7678" b="37743"/>
          <a:stretch>
            <a:fillRect/>
          </a:stretch>
        </p:blipFill>
        <p:spPr>
          <a:xfrm>
            <a:off x="5651478" y="1798122"/>
            <a:ext cx="2160882" cy="114482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9981" y="3056335"/>
            <a:ext cx="2188480" cy="1458986"/>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b="27762"/>
          <a:stretch>
            <a:fillRect/>
          </a:stretch>
        </p:blipFill>
        <p:spPr>
          <a:xfrm>
            <a:off x="5636229" y="4591511"/>
            <a:ext cx="2136280" cy="101159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73f2a971cb_1_66"/>
          <p:cNvSpPr txBox="1"/>
          <p:nvPr/>
        </p:nvSpPr>
        <p:spPr>
          <a:xfrm>
            <a:off x="626663" y="1537624"/>
            <a:ext cx="7938299" cy="231308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1800"/>
              <a:buFont typeface="Georgia" panose="02040502050405020303"/>
              <a:buNone/>
            </a:pPr>
            <a:r>
              <a:rPr lang="en-US" sz="2000" b="0" i="0" u="none" strike="noStrike" cap="none" dirty="0">
                <a:solidFill>
                  <a:schemeClr val="dk1"/>
                </a:solidFill>
                <a:latin typeface="Georgia" panose="02040502050405020303"/>
                <a:ea typeface="Georgia" panose="02040502050405020303"/>
                <a:cs typeface="Georgia" panose="02040502050405020303"/>
                <a:sym typeface="Georgia" panose="02040502050405020303"/>
              </a:rPr>
              <a:t>The task is large. </a:t>
            </a:r>
            <a:r>
              <a:rPr lang="en-US" sz="1800" b="0" i="0" u="none" strike="noStrike" cap="none" dirty="0" err="1">
                <a:solidFill>
                  <a:schemeClr val="dk1"/>
                </a:solidFill>
                <a:latin typeface="STXinwei" panose="02010800040101010101" pitchFamily="2" charset="-122"/>
                <a:ea typeface="STXinwei" panose="02010800040101010101" pitchFamily="2" charset="-122"/>
                <a:sym typeface="Arial" panose="020B0704020202020204"/>
              </a:rPr>
              <a:t>任重道远</a:t>
            </a:r>
            <a:r>
              <a:rPr lang="en-US" sz="1800" b="0" i="0" u="none" strike="noStrike" cap="none" dirty="0">
                <a:solidFill>
                  <a:schemeClr val="dk1"/>
                </a:solidFill>
                <a:latin typeface="STXinwei" panose="02010800040101010101" pitchFamily="2" charset="-122"/>
                <a:ea typeface="STXinwei" panose="02010800040101010101" pitchFamily="2" charset="-122"/>
                <a:sym typeface="Arial" panose="020B0704020202020204"/>
              </a:rPr>
              <a:t>。</a:t>
            </a:r>
            <a:endParaRPr sz="1800" b="0" i="0" u="none" strike="noStrike" cap="none" dirty="0">
              <a:solidFill>
                <a:schemeClr val="dk1"/>
              </a:solidFill>
              <a:latin typeface="STXinwei" panose="02010800040101010101" pitchFamily="2" charset="-122"/>
              <a:ea typeface="STXinwei" panose="02010800040101010101" pitchFamily="2" charset="-122"/>
              <a:sym typeface="Arial" panose="020B0704020202020204"/>
            </a:endParaRPr>
          </a:p>
          <a:p>
            <a:pPr marL="0" marR="0" lvl="0" indent="0" algn="l" rtl="0">
              <a:lnSpc>
                <a:spcPct val="150000"/>
              </a:lnSpc>
              <a:spcBef>
                <a:spcPts val="360"/>
              </a:spcBef>
              <a:spcAft>
                <a:spcPts val="0"/>
              </a:spcAft>
              <a:buClr>
                <a:schemeClr val="dk1"/>
              </a:buClr>
              <a:buSzPts val="1800"/>
              <a:buFont typeface="Georgia" panose="02040502050405020303"/>
              <a:buNone/>
            </a:pPr>
            <a:r>
              <a:rPr lang="en-US" sz="2000" b="0" i="0" u="none" strike="noStrike" cap="none" dirty="0">
                <a:solidFill>
                  <a:schemeClr val="dk1"/>
                </a:solidFill>
                <a:latin typeface="Georgia" panose="02040502050405020303"/>
                <a:ea typeface="Georgia" panose="02040502050405020303"/>
                <a:cs typeface="Georgia" panose="02040502050405020303"/>
                <a:sym typeface="Georgia" panose="02040502050405020303"/>
              </a:rPr>
              <a:t>The importance is urgent. </a:t>
            </a:r>
            <a:r>
              <a:rPr lang="en-US" sz="1800" b="0" i="0" u="none" strike="noStrike" cap="none" dirty="0" err="1">
                <a:solidFill>
                  <a:schemeClr val="dk1"/>
                </a:solidFill>
                <a:latin typeface="STXinwei" panose="02010800040101010101" pitchFamily="2" charset="-122"/>
                <a:ea typeface="STXinwei" panose="02010800040101010101" pitchFamily="2" charset="-122"/>
                <a:sym typeface="Arial" panose="020B0704020202020204"/>
              </a:rPr>
              <a:t>迫在眉睫</a:t>
            </a:r>
            <a:r>
              <a:rPr lang="en-US" sz="1800" b="0" i="0" u="none" strike="noStrike" cap="none" dirty="0">
                <a:solidFill>
                  <a:schemeClr val="dk1"/>
                </a:solidFill>
                <a:latin typeface="STXinwei" panose="02010800040101010101" pitchFamily="2" charset="-122"/>
                <a:ea typeface="STXinwei" panose="02010800040101010101" pitchFamily="2" charset="-122"/>
                <a:sym typeface="Arial" panose="020B0704020202020204"/>
              </a:rPr>
              <a:t>。</a:t>
            </a:r>
            <a:br>
              <a:rPr lang="en-US" sz="1800" b="0" i="0" u="none" strike="noStrike" cap="none" dirty="0">
                <a:solidFill>
                  <a:schemeClr val="dk1"/>
                </a:solidFill>
                <a:latin typeface="Georgia" panose="02040502050405020303"/>
                <a:ea typeface="Georgia" panose="02040502050405020303"/>
                <a:cs typeface="Georgia" panose="02040502050405020303"/>
                <a:sym typeface="Georgia" panose="02040502050405020303"/>
              </a:rPr>
            </a:br>
            <a:r>
              <a:rPr lang="en-US" sz="2000" b="0" i="0" u="none" strike="noStrike" cap="none" dirty="0">
                <a:solidFill>
                  <a:schemeClr val="dk1"/>
                </a:solidFill>
                <a:latin typeface="Georgia" panose="02040502050405020303"/>
                <a:ea typeface="Georgia" panose="02040502050405020303"/>
                <a:cs typeface="Georgia" panose="02040502050405020303"/>
                <a:sym typeface="Georgia" panose="02040502050405020303"/>
              </a:rPr>
              <a:t>The need for engagement and action at all levels can produce the impact and create the future we know is possible. </a:t>
            </a:r>
            <a:r>
              <a:rPr lang="zh-CN" altLang="en-US" sz="1800" dirty="0">
                <a:solidFill>
                  <a:schemeClr val="dk1"/>
                </a:solidFill>
                <a:latin typeface="STXinwei" panose="02010800040101010101" pitchFamily="2" charset="-122"/>
                <a:ea typeface="STXinwei" panose="02010800040101010101" pitchFamily="2" charset="-122"/>
              </a:rPr>
              <a:t>我们需要团结和凝聚各个阶层的人们行动起来，才能影响和创造我们可实现的未来</a:t>
            </a:r>
            <a:r>
              <a:rPr lang="zh-CN" altLang="en-US" sz="1800" dirty="0">
                <a:solidFill>
                  <a:schemeClr val="dk1"/>
                </a:solidFill>
              </a:rPr>
              <a:t>。</a:t>
            </a:r>
            <a:endParaRPr sz="1800" dirty="0">
              <a:solidFill>
                <a:schemeClr val="dk1"/>
              </a:solidFill>
              <a:sym typeface="Georgia" panose="02040502050405020303"/>
            </a:endParaRPr>
          </a:p>
        </p:txBody>
      </p:sp>
      <p:sp>
        <p:nvSpPr>
          <p:cNvPr id="196" name="Google Shape;196;g73f2a971cb_1_66"/>
          <p:cNvSpPr txBox="1"/>
          <p:nvPr/>
        </p:nvSpPr>
        <p:spPr>
          <a:xfrm>
            <a:off x="4595813" y="6581775"/>
            <a:ext cx="2133600" cy="276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200"/>
              <a:buFont typeface="Georgia" panose="02040502050405020303"/>
              <a:buNone/>
            </a:pPr>
            <a:r>
              <a:rPr lang="en-US" sz="1200" b="0" i="0" u="none" strike="noStrike" cap="none">
                <a:solidFill>
                  <a:schemeClr val="lt1"/>
                </a:solidFill>
                <a:latin typeface="Georgia" panose="02040502050405020303"/>
                <a:ea typeface="Georgia" panose="02040502050405020303"/>
                <a:cs typeface="Georgia" panose="02040502050405020303"/>
                <a:sym typeface="Georgia" panose="02040502050405020303"/>
              </a:rPr>
              <a:t>WAFW.org</a:t>
            </a:r>
            <a:endParaRPr sz="1200" b="0" i="0" u="none" strike="noStrike" cap="none">
              <a:solidFill>
                <a:schemeClr val="lt1"/>
              </a:solidFill>
              <a:latin typeface="Georgia" panose="02040502050405020303"/>
              <a:ea typeface="Georgia" panose="02040502050405020303"/>
              <a:cs typeface="Georgia" panose="02040502050405020303"/>
              <a:sym typeface="Georgia" panose="02040502050405020303"/>
            </a:endParaRPr>
          </a:p>
        </p:txBody>
      </p:sp>
      <p:sp>
        <p:nvSpPr>
          <p:cNvPr id="197" name="Google Shape;197;g73f2a971cb_1_66"/>
          <p:cNvSpPr txBox="1"/>
          <p:nvPr/>
        </p:nvSpPr>
        <p:spPr>
          <a:xfrm>
            <a:off x="1971093" y="441610"/>
            <a:ext cx="6309307" cy="77281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500" b="1" i="0" u="none" strike="noStrike" cap="none" dirty="0">
                <a:solidFill>
                  <a:schemeClr val="dk2"/>
                </a:solidFill>
                <a:latin typeface="Georgia" panose="02040502050405020303" pitchFamily="18" charset="0"/>
                <a:ea typeface="Georgia" panose="02040502050405020303"/>
                <a:cs typeface="Georgia" panose="02040502050405020303"/>
                <a:sym typeface="Georgia" panose="02040502050405020303"/>
              </a:rPr>
              <a:t>Call for Action </a:t>
            </a:r>
            <a:r>
              <a:rPr lang="en-US" sz="3500" b="1" i="0" u="none" strike="noStrike" cap="none" dirty="0" err="1">
                <a:solidFill>
                  <a:schemeClr val="dk2"/>
                </a:solidFill>
                <a:latin typeface="STXinwei" panose="02010800040101010101" pitchFamily="2" charset="-122"/>
                <a:ea typeface="STXinwei" panose="02010800040101010101" pitchFamily="2" charset="-122"/>
                <a:sym typeface="Arial" panose="020B0704020202020204"/>
              </a:rPr>
              <a:t>行动起来</a:t>
            </a:r>
            <a:r>
              <a:rPr lang="zh-CN" altLang="en-US" sz="3500" b="1" i="0" u="none" strike="noStrike" cap="none" dirty="0">
                <a:solidFill>
                  <a:schemeClr val="dk2"/>
                </a:solidFill>
                <a:latin typeface="STXinwei" panose="02010800040101010101" pitchFamily="2" charset="-122"/>
                <a:ea typeface="STXinwei" panose="02010800040101010101" pitchFamily="2" charset="-122"/>
                <a:sym typeface="Arial" panose="020B0704020202020204"/>
              </a:rPr>
              <a:t>！</a:t>
            </a:r>
            <a:endParaRPr sz="3500" b="1" i="0" u="none" strike="noStrike" cap="none" dirty="0">
              <a:solidFill>
                <a:schemeClr val="dk2"/>
              </a:solidFill>
              <a:latin typeface="STXinwei" panose="02010800040101010101" pitchFamily="2" charset="-122"/>
              <a:ea typeface="STXinwei" panose="02010800040101010101" pitchFamily="2" charset="-122"/>
              <a:sym typeface="Arial" panose="020B0704020202020204"/>
            </a:endParaRPr>
          </a:p>
        </p:txBody>
      </p:sp>
      <p:sp>
        <p:nvSpPr>
          <p:cNvPr id="198" name="Google Shape;198;g73f2a971cb_1_66"/>
          <p:cNvSpPr txBox="1"/>
          <p:nvPr/>
        </p:nvSpPr>
        <p:spPr>
          <a:xfrm>
            <a:off x="588150" y="4016090"/>
            <a:ext cx="7967700" cy="2400300"/>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dk1"/>
              </a:buClr>
              <a:buSzPts val="2000"/>
              <a:buFont typeface="Georgia" panose="02040502050405020303"/>
              <a:buNone/>
            </a:pPr>
            <a:r>
              <a:rPr lang="en-US" sz="2000" b="1" i="0" u="none" strike="noStrike" cap="none" dirty="0">
                <a:solidFill>
                  <a:schemeClr val="dk1"/>
                </a:solidFill>
                <a:latin typeface="Georgia" panose="02040502050405020303"/>
                <a:ea typeface="Georgia" panose="02040502050405020303"/>
                <a:cs typeface="Georgia" panose="02040502050405020303"/>
                <a:sym typeface="Georgia" panose="02040502050405020303"/>
              </a:rPr>
              <a:t>This is a Call for Action. </a:t>
            </a:r>
            <a:endParaRPr dirty="0"/>
          </a:p>
          <a:p>
            <a:pPr marL="0" marR="0" lvl="0" indent="0" algn="ctr" rtl="0">
              <a:lnSpc>
                <a:spcPct val="120000"/>
              </a:lnSpc>
              <a:spcBef>
                <a:spcPts val="0"/>
              </a:spcBef>
              <a:spcAft>
                <a:spcPts val="0"/>
              </a:spcAft>
              <a:buClr>
                <a:schemeClr val="dk1"/>
              </a:buClr>
              <a:buSzPts val="2000"/>
              <a:buFont typeface="Georgia" panose="02040502050405020303"/>
              <a:buNone/>
            </a:pPr>
            <a:r>
              <a:rPr lang="en-US" sz="2000" b="1" i="0" u="none" strike="noStrike" cap="none" dirty="0" err="1">
                <a:solidFill>
                  <a:schemeClr val="dk1"/>
                </a:solidFill>
                <a:latin typeface="STXinwei" panose="02010800040101010101" pitchFamily="2" charset="-122"/>
                <a:ea typeface="STXinwei" panose="02010800040101010101" pitchFamily="2" charset="-122"/>
                <a:cs typeface="Georgia" panose="02040502050405020303"/>
                <a:sym typeface="Georgia" panose="02040502050405020303"/>
              </a:rPr>
              <a:t>行动起来</a:t>
            </a:r>
            <a:r>
              <a:rPr lang="en-US" sz="2000" b="1" i="0" u="none" strike="noStrike" cap="none" dirty="0">
                <a:solidFill>
                  <a:schemeClr val="dk1"/>
                </a:solidFill>
                <a:latin typeface="STXinwei" panose="02010800040101010101" pitchFamily="2" charset="-122"/>
                <a:ea typeface="STXinwei" panose="02010800040101010101" pitchFamily="2" charset="-122"/>
                <a:cs typeface="Georgia" panose="02040502050405020303"/>
                <a:sym typeface="Georgia" panose="02040502050405020303"/>
              </a:rPr>
              <a:t>。</a:t>
            </a:r>
            <a:endParaRPr sz="2000" b="1" i="0" u="none" strike="noStrike" cap="none" dirty="0">
              <a:solidFill>
                <a:schemeClr val="dk1"/>
              </a:solidFill>
              <a:latin typeface="STXinwei" panose="02010800040101010101" pitchFamily="2" charset="-122"/>
              <a:ea typeface="STXinwei" panose="02010800040101010101" pitchFamily="2" charset="-122"/>
              <a:cs typeface="Georgia" panose="02040502050405020303"/>
              <a:sym typeface="Georgia" panose="02040502050405020303"/>
            </a:endParaRPr>
          </a:p>
          <a:p>
            <a:pPr marL="0" marR="0" lvl="0" indent="0" algn="ctr" rtl="0">
              <a:lnSpc>
                <a:spcPct val="120000"/>
              </a:lnSpc>
              <a:spcBef>
                <a:spcPts val="0"/>
              </a:spcBef>
              <a:spcAft>
                <a:spcPts val="0"/>
              </a:spcAft>
              <a:buClr>
                <a:schemeClr val="dk1"/>
              </a:buClr>
              <a:buSzPts val="2000"/>
              <a:buFont typeface="Georgia" panose="02040502050405020303"/>
              <a:buNone/>
            </a:pPr>
            <a:r>
              <a:rPr lang="en-US" sz="2000" b="1" i="0" u="none" strike="noStrike" cap="none" dirty="0">
                <a:solidFill>
                  <a:schemeClr val="dk1"/>
                </a:solidFill>
                <a:latin typeface="Georgia" panose="02040502050405020303"/>
                <a:ea typeface="Georgia" panose="02040502050405020303"/>
                <a:cs typeface="Georgia" panose="02040502050405020303"/>
                <a:sym typeface="Georgia" panose="02040502050405020303"/>
              </a:rPr>
              <a:t>A Call for Leadership </a:t>
            </a:r>
            <a:endParaRPr dirty="0"/>
          </a:p>
          <a:p>
            <a:pPr marL="0" marR="0" lvl="0" indent="0" algn="ctr" rtl="0">
              <a:lnSpc>
                <a:spcPct val="120000"/>
              </a:lnSpc>
              <a:spcBef>
                <a:spcPts val="0"/>
              </a:spcBef>
              <a:spcAft>
                <a:spcPts val="0"/>
              </a:spcAft>
              <a:buClr>
                <a:schemeClr val="dk1"/>
              </a:buClr>
              <a:buSzPts val="2000"/>
              <a:buFont typeface="Georgia" panose="02040502050405020303"/>
              <a:buNone/>
            </a:pPr>
            <a:r>
              <a:rPr lang="en-US" sz="2000" b="1" i="0" u="none" strike="noStrike" cap="none" dirty="0" err="1">
                <a:solidFill>
                  <a:schemeClr val="dk1"/>
                </a:solidFill>
                <a:latin typeface="STXinwei" panose="02010800040101010101" pitchFamily="2" charset="-122"/>
                <a:ea typeface="STXinwei" panose="02010800040101010101" pitchFamily="2" charset="-122"/>
                <a:cs typeface="Georgia" panose="02040502050405020303"/>
                <a:sym typeface="Georgia" panose="02040502050405020303"/>
              </a:rPr>
              <a:t>展现领导力</a:t>
            </a:r>
            <a:endParaRPr lang="en-US" sz="2000" b="1" dirty="0">
              <a:solidFill>
                <a:schemeClr val="dk1"/>
              </a:solidFill>
              <a:latin typeface="STXinwei" panose="02010800040101010101" pitchFamily="2" charset="-122"/>
              <a:ea typeface="STXinwei" panose="02010800040101010101" pitchFamily="2" charset="-122"/>
              <a:cs typeface="Georgia" panose="02040502050405020303"/>
              <a:sym typeface="Georgia" panose="02040502050405020303"/>
            </a:endParaRPr>
          </a:p>
          <a:p>
            <a:pPr marL="0" marR="0" lvl="0" indent="0" algn="ctr" rtl="0">
              <a:lnSpc>
                <a:spcPct val="120000"/>
              </a:lnSpc>
              <a:spcBef>
                <a:spcPts val="0"/>
              </a:spcBef>
              <a:spcAft>
                <a:spcPts val="0"/>
              </a:spcAft>
              <a:buClr>
                <a:schemeClr val="dk1"/>
              </a:buClr>
              <a:buSzPts val="2000"/>
              <a:buFont typeface="Georgia" panose="02040502050405020303"/>
              <a:buNone/>
            </a:pPr>
            <a:r>
              <a:rPr lang="en-US" sz="2000" b="1" dirty="0">
                <a:solidFill>
                  <a:schemeClr val="dk1"/>
                </a:solidFill>
                <a:latin typeface="Georgia" panose="02040502050405020303"/>
                <a:ea typeface="Georgia" panose="02040502050405020303"/>
                <a:cs typeface="Georgia" panose="02040502050405020303"/>
                <a:sym typeface="Georgia" panose="02040502050405020303"/>
              </a:rPr>
              <a:t>A Call for Support and Join the World Academy</a:t>
            </a:r>
            <a:endParaRPr lang="en-US" sz="2000" b="1" dirty="0">
              <a:solidFill>
                <a:schemeClr val="dk1"/>
              </a:solidFill>
              <a:latin typeface="Georgia" panose="02040502050405020303"/>
              <a:ea typeface="Georgia" panose="02040502050405020303"/>
              <a:cs typeface="Georgia" panose="02040502050405020303"/>
              <a:sym typeface="Georgia" panose="02040502050405020303"/>
            </a:endParaRPr>
          </a:p>
          <a:p>
            <a:pPr marL="0" marR="0" lvl="0" indent="0" algn="ctr" rtl="0">
              <a:lnSpc>
                <a:spcPct val="120000"/>
              </a:lnSpc>
              <a:spcBef>
                <a:spcPts val="0"/>
              </a:spcBef>
              <a:spcAft>
                <a:spcPts val="0"/>
              </a:spcAft>
              <a:buClr>
                <a:schemeClr val="dk1"/>
              </a:buClr>
              <a:buSzPts val="2000"/>
              <a:buFont typeface="Georgia" panose="02040502050405020303"/>
              <a:buNone/>
            </a:pPr>
            <a:r>
              <a:rPr lang="en-US" sz="2000" b="1" dirty="0" err="1">
                <a:solidFill>
                  <a:schemeClr val="dk1"/>
                </a:solidFill>
                <a:latin typeface="STXinwei" panose="02010800040101010101" pitchFamily="2" charset="-122"/>
                <a:ea typeface="STXinwei" panose="02010800040101010101" pitchFamily="2" charset="-122"/>
                <a:cs typeface="Georgia" panose="02040502050405020303"/>
                <a:sym typeface="Georgia" panose="02040502050405020303"/>
              </a:rPr>
              <a:t>呼吁支持和加入世界女性未来发展学院</a:t>
            </a:r>
            <a:endParaRPr sz="2000" b="1" dirty="0">
              <a:solidFill>
                <a:schemeClr val="dk1"/>
              </a:solidFill>
              <a:latin typeface="STXinwei" panose="02010800040101010101" pitchFamily="2" charset="-122"/>
              <a:ea typeface="STXinwei" panose="02010800040101010101" pitchFamily="2" charset="-122"/>
              <a:cs typeface="Georgia" panose="02040502050405020303"/>
              <a:sym typeface="Georgia" panose="02040502050405020303"/>
            </a:endParaRPr>
          </a:p>
        </p:txBody>
      </p:sp>
      <p:pic>
        <p:nvPicPr>
          <p:cNvPr id="4" name="图形 3" descr="复选标记"/>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05906" y="1635760"/>
            <a:ext cx="340360" cy="340360"/>
          </a:xfrm>
          <a:prstGeom prst="rect">
            <a:avLst/>
          </a:prstGeom>
          <a:scene3d>
            <a:camera prst="orthographicFront"/>
            <a:lightRig rig="threePt" dir="t"/>
          </a:scene3d>
          <a:sp3d>
            <a:bevelT/>
          </a:sp3d>
        </p:spPr>
      </p:pic>
      <p:pic>
        <p:nvPicPr>
          <p:cNvPr id="9" name="图形 8" descr="复选标记"/>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05906" y="2146585"/>
            <a:ext cx="340360" cy="340360"/>
          </a:xfrm>
          <a:prstGeom prst="rect">
            <a:avLst/>
          </a:prstGeom>
          <a:scene3d>
            <a:camera prst="orthographicFront"/>
            <a:lightRig rig="threePt" dir="t"/>
          </a:scene3d>
          <a:sp3d>
            <a:bevelT/>
          </a:sp3d>
        </p:spPr>
      </p:pic>
      <p:pic>
        <p:nvPicPr>
          <p:cNvPr id="10" name="图形 9" descr="复选标记"/>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05906" y="2652330"/>
            <a:ext cx="340360" cy="340360"/>
          </a:xfrm>
          <a:prstGeom prst="rect">
            <a:avLst/>
          </a:prstGeom>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WAFW logo.jpg"/>
          <p:cNvPicPr>
            <a:picLocks noChangeAspect="1"/>
          </p:cNvPicPr>
          <p:nvPr/>
        </p:nvPicPr>
        <p:blipFill>
          <a:blip r:embed="rId1" cstate="print">
            <a:clrChange>
              <a:clrFrom>
                <a:srgbClr val="FDF9F9"/>
              </a:clrFrom>
              <a:clrTo>
                <a:srgbClr val="FDF9F9">
                  <a:alpha val="0"/>
                </a:srgbClr>
              </a:clrTo>
            </a:clrChange>
            <a:lum bright="70000" contrast="-70000"/>
          </a:blip>
          <a:srcRect b="29167"/>
          <a:stretch>
            <a:fillRect/>
          </a:stretch>
        </p:blipFill>
        <p:spPr>
          <a:xfrm rot="20225074">
            <a:off x="5763424" y="3163836"/>
            <a:ext cx="4440240" cy="2623004"/>
          </a:xfrm>
          <a:prstGeom prst="rect">
            <a:avLst/>
          </a:prstGeom>
        </p:spPr>
      </p:pic>
      <p:sp>
        <p:nvSpPr>
          <p:cNvPr id="9" name="TextBox 8"/>
          <p:cNvSpPr txBox="1"/>
          <p:nvPr/>
        </p:nvSpPr>
        <p:spPr>
          <a:xfrm>
            <a:off x="1826722" y="350171"/>
            <a:ext cx="6290504" cy="954107"/>
          </a:xfrm>
          <a:prstGeom prst="rect">
            <a:avLst/>
          </a:prstGeom>
          <a:noFill/>
        </p:spPr>
        <p:txBody>
          <a:bodyPr wrap="none" rtlCol="0">
            <a:spAutoFit/>
          </a:bodyPr>
          <a:lstStyle/>
          <a:p>
            <a:pPr algn="ctr"/>
            <a:r>
              <a:rPr lang="en-US" sz="2800" b="1" dirty="0">
                <a:solidFill>
                  <a:srgbClr val="C00000"/>
                </a:solidFill>
                <a:latin typeface="Times New Roman" panose="02020803070505020304" charset="0"/>
                <a:cs typeface="Times New Roman" panose="02020803070505020304" charset="0"/>
              </a:rPr>
              <a:t>World Academy Partners and Sponsors</a:t>
            </a:r>
            <a:endParaRPr lang="en-US" sz="2800" b="1" dirty="0">
              <a:solidFill>
                <a:srgbClr val="C00000"/>
              </a:solidFill>
              <a:latin typeface="Times New Roman" panose="02020803070505020304" charset="0"/>
              <a:cs typeface="Times New Roman" panose="02020803070505020304" charset="0"/>
            </a:endParaRPr>
          </a:p>
          <a:p>
            <a:pPr algn="ctr"/>
            <a:r>
              <a:rPr lang="zh-CN" altLang="en-US" sz="2800" b="1" dirty="0">
                <a:solidFill>
                  <a:srgbClr val="C00000"/>
                </a:solidFill>
                <a:latin typeface="SimSun" pitchFamily="2" charset="-122"/>
                <a:ea typeface="SimSun" pitchFamily="2" charset="-122"/>
                <a:cs typeface="SimSun" pitchFamily="2" charset="-122"/>
              </a:rPr>
              <a:t>学院合作伙伴与赞助商</a:t>
            </a:r>
            <a:endParaRPr lang="en-US" sz="2800" b="1" dirty="0">
              <a:solidFill>
                <a:srgbClr val="C00000"/>
              </a:solidFill>
              <a:latin typeface="SimSun" pitchFamily="2" charset="-122"/>
              <a:ea typeface="SimSun" pitchFamily="2" charset="-122"/>
              <a:cs typeface="SimSun" pitchFamily="2" charset="-122"/>
            </a:endParaRPr>
          </a:p>
        </p:txBody>
      </p:sp>
      <p:sp>
        <p:nvSpPr>
          <p:cNvPr id="2" name="TextBox 1"/>
          <p:cNvSpPr txBox="1"/>
          <p:nvPr/>
        </p:nvSpPr>
        <p:spPr>
          <a:xfrm>
            <a:off x="379435" y="1752930"/>
            <a:ext cx="8316924" cy="3958776"/>
          </a:xfrm>
          <a:prstGeom prst="rect">
            <a:avLst/>
          </a:prstGeom>
          <a:noFill/>
        </p:spPr>
        <p:txBody>
          <a:bodyPr wrap="square" rtlCol="0">
            <a:spAutoFit/>
          </a:bodyPr>
          <a:lstStyle/>
          <a:p>
            <a:pPr algn="just"/>
            <a:r>
              <a:rPr lang="en-US" sz="1800" dirty="0">
                <a:latin typeface="Times New Roman" panose="02020803070505020304" charset="0"/>
                <a:cs typeface="Times New Roman" panose="02020803070505020304" charset="0"/>
              </a:rPr>
              <a:t>Powerful relationships have developed through the interactions that have occurred with businesses and organizations. These have led to meaningful dialogue and actions that have been mutually beneficial to the work of the World Academy to accelerate women’s leadership worldwide. These relationships have resulted in connecting our Academy members and Academy projects with individuals and groups who are aligned to promote gender equality, social justic</a:t>
            </a:r>
            <a:r>
              <a:rPr lang="en-US" altLang="zh-CN" sz="1800" dirty="0">
                <a:latin typeface="Times New Roman" panose="02020803070505020304" charset="0"/>
                <a:cs typeface="Times New Roman" panose="02020803070505020304" charset="0"/>
              </a:rPr>
              <a:t>e</a:t>
            </a:r>
            <a:r>
              <a:rPr lang="en-US" sz="1800" dirty="0">
                <a:latin typeface="Times New Roman" panose="02020803070505020304" charset="0"/>
                <a:cs typeface="Times New Roman" panose="02020803070505020304" charset="0"/>
              </a:rPr>
              <a:t>, and human rights and improve the quality of life for others. Collaborative partnerships are essential to accelerate and achieve the United Nations Sustainable Goals. </a:t>
            </a:r>
            <a:endParaRPr lang="en-US" sz="1800" dirty="0">
              <a:latin typeface="Times New Roman" panose="02020803070505020304" charset="0"/>
              <a:cs typeface="Times New Roman" panose="02020803070505020304" charset="0"/>
            </a:endParaRPr>
          </a:p>
          <a:p>
            <a:pPr algn="just"/>
            <a:r>
              <a:rPr lang="zh-CN" altLang="en-US" sz="1725" dirty="0">
                <a:latin typeface="Times New Roman" panose="02020803070505020304" charset="0"/>
                <a:cs typeface="Times New Roman" panose="02020803070505020304" charset="0"/>
              </a:rPr>
              <a:t>        </a:t>
            </a:r>
            <a:endParaRPr lang="en-US" altLang="zh-CN" sz="1725" dirty="0">
              <a:latin typeface="Times New Roman" panose="02020803070505020304" charset="0"/>
              <a:cs typeface="Times New Roman" panose="02020803070505020304" charset="0"/>
            </a:endParaRPr>
          </a:p>
          <a:p>
            <a:pPr algn="just"/>
            <a:r>
              <a:rPr lang="zh-CN" altLang="en-US" sz="1800" dirty="0">
                <a:latin typeface="SimSun" pitchFamily="2" charset="-122"/>
                <a:ea typeface="SimSun" pitchFamily="2" charset="-122"/>
                <a:cs typeface="SimSun" pitchFamily="2" charset="-122"/>
              </a:rPr>
              <a:t>我们被与众多企业和组织深度发展的关系激励着，在这种合作伙伴关系的引导下所进行的意义深刻的对话与活动对促进女性领导力的全球化这一工作受益良多。这些关系的展现是将学院成员和学院项目组同多个个人和集体联系起来成为联盟来推动两性平等，社会公正和改善他人生活质量。合作伙伴们高效的在促进我们目标的实现。</a:t>
            </a:r>
            <a:endParaRPr lang="en-US" sz="1800" dirty="0">
              <a:latin typeface="SimSun" pitchFamily="2" charset="-122"/>
              <a:ea typeface="SimSun" pitchFamily="2" charset="-122"/>
              <a:cs typeface="SimSun" pitchFamily="2"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75664" y="4791274"/>
            <a:ext cx="1685967" cy="1685967"/>
          </a:xfrm>
          <a:prstGeom prst="rect">
            <a:avLst/>
          </a:prstGeom>
        </p:spPr>
      </p:pic>
      <p:pic>
        <p:nvPicPr>
          <p:cNvPr id="27" name="图片 26"/>
          <p:cNvPicPr>
            <a:picLocks noChangeAspect="1"/>
          </p:cNvPicPr>
          <p:nvPr/>
        </p:nvPicPr>
        <p:blipFill rotWithShape="1">
          <a:blip r:embed="rId2">
            <a:extLst>
              <a:ext uri="{28A0092B-C50C-407E-A947-70E740481C1C}">
                <a14:useLocalDpi xmlns:a14="http://schemas.microsoft.com/office/drawing/2010/main" val="0"/>
              </a:ext>
            </a:extLst>
          </a:blip>
          <a:srcRect t="16533" b="20098"/>
          <a:stretch>
            <a:fillRect/>
          </a:stretch>
        </p:blipFill>
        <p:spPr>
          <a:xfrm>
            <a:off x="5454455" y="5392441"/>
            <a:ext cx="1621581" cy="1027566"/>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362" y="1395771"/>
            <a:ext cx="1855670" cy="720000"/>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783" y="4184255"/>
            <a:ext cx="963057" cy="720000"/>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836" y="1356843"/>
            <a:ext cx="984394" cy="2065162"/>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1726" y="1136464"/>
            <a:ext cx="1460160" cy="1401754"/>
          </a:xfrm>
          <a:prstGeom prst="rect">
            <a:avLst/>
          </a:prstGeom>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2429" y="1370206"/>
            <a:ext cx="1479571" cy="776775"/>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6144" y="2383729"/>
            <a:ext cx="1289979" cy="876524"/>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98432" y="3505210"/>
            <a:ext cx="1363537" cy="1363537"/>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7571" y="1127362"/>
            <a:ext cx="1534705" cy="1473316"/>
          </a:xfrm>
          <a:prstGeom prst="rect">
            <a:avLst/>
          </a:prstGeom>
        </p:spPr>
      </p:pic>
      <p:pic>
        <p:nvPicPr>
          <p:cNvPr id="29" name="图片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3121" y="4055050"/>
            <a:ext cx="1476139" cy="1472448"/>
          </a:xfrm>
          <a:prstGeom prst="rect">
            <a:avLst/>
          </a:prstGeom>
        </p:spPr>
      </p:pic>
      <p:pic>
        <p:nvPicPr>
          <p:cNvPr id="14" name="图片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91623" y="2383729"/>
            <a:ext cx="2637148" cy="676868"/>
          </a:xfrm>
          <a:prstGeom prst="rect">
            <a:avLst/>
          </a:prstGeom>
        </p:spPr>
      </p:pic>
      <p:pic>
        <p:nvPicPr>
          <p:cNvPr id="15" name="图片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67663" y="2628686"/>
            <a:ext cx="1534706" cy="506453"/>
          </a:xfrm>
          <a:prstGeom prst="rect">
            <a:avLst/>
          </a:prstGeom>
        </p:spPr>
      </p:pic>
      <p:pic>
        <p:nvPicPr>
          <p:cNvPr id="16"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99466" y="2530125"/>
            <a:ext cx="1138417" cy="1138417"/>
          </a:xfrm>
          <a:prstGeom prst="rect">
            <a:avLst/>
          </a:prstGeom>
        </p:spPr>
      </p:pic>
      <p:pic>
        <p:nvPicPr>
          <p:cNvPr id="17" name="图片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3385" y="3465043"/>
            <a:ext cx="1938873" cy="562273"/>
          </a:xfrm>
          <a:prstGeom prst="rect">
            <a:avLst/>
          </a:prstGeom>
        </p:spPr>
      </p:pic>
      <p:pic>
        <p:nvPicPr>
          <p:cNvPr id="18" name="图片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68343" y="4607011"/>
            <a:ext cx="1869474" cy="720000"/>
          </a:xfrm>
          <a:prstGeom prst="rect">
            <a:avLst/>
          </a:prstGeom>
        </p:spPr>
      </p:pic>
      <p:pic>
        <p:nvPicPr>
          <p:cNvPr id="19" name="图片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14426" y="4967011"/>
            <a:ext cx="720000" cy="720000"/>
          </a:xfrm>
          <a:prstGeom prst="rect">
            <a:avLst/>
          </a:prstGeom>
        </p:spPr>
      </p:pic>
      <p:pic>
        <p:nvPicPr>
          <p:cNvPr id="20" name="图片 1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129224" y="3248211"/>
            <a:ext cx="1543895" cy="1543895"/>
          </a:xfrm>
          <a:prstGeom prst="rect">
            <a:avLst/>
          </a:prstGeom>
        </p:spPr>
      </p:pic>
      <p:pic>
        <p:nvPicPr>
          <p:cNvPr id="21" name="图片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76341" y="1512220"/>
            <a:ext cx="1180328" cy="720000"/>
          </a:xfrm>
          <a:prstGeom prst="rect">
            <a:avLst/>
          </a:prstGeom>
        </p:spPr>
      </p:pic>
      <p:pic>
        <p:nvPicPr>
          <p:cNvPr id="22" name="图片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17274" y="4444803"/>
            <a:ext cx="1066813" cy="1088585"/>
          </a:xfrm>
          <a:prstGeom prst="rect">
            <a:avLst/>
          </a:prstGeom>
        </p:spPr>
      </p:pic>
      <p:pic>
        <p:nvPicPr>
          <p:cNvPr id="23" name="图片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69994" y="2530125"/>
            <a:ext cx="730667" cy="720000"/>
          </a:xfrm>
          <a:prstGeom prst="rect">
            <a:avLst/>
          </a:prstGeom>
        </p:spPr>
      </p:pic>
      <p:pic>
        <p:nvPicPr>
          <p:cNvPr id="25" name="图片 2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001921" y="3322944"/>
            <a:ext cx="1066812" cy="1066812"/>
          </a:xfrm>
          <a:prstGeom prst="rect">
            <a:avLst/>
          </a:prstGeom>
        </p:spPr>
      </p:pic>
      <p:pic>
        <p:nvPicPr>
          <p:cNvPr id="26" name="图片 2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410197" y="3746179"/>
            <a:ext cx="1981651" cy="720000"/>
          </a:xfrm>
          <a:prstGeom prst="rect">
            <a:avLst/>
          </a:prstGeom>
        </p:spPr>
      </p:pic>
      <p:pic>
        <p:nvPicPr>
          <p:cNvPr id="28" name="图片 2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168472" y="5620854"/>
            <a:ext cx="1788197" cy="720000"/>
          </a:xfrm>
          <a:prstGeom prst="rect">
            <a:avLst/>
          </a:prstGeom>
        </p:spPr>
      </p:pic>
      <p:pic>
        <p:nvPicPr>
          <p:cNvPr id="30" name="图片 2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1472" y="5575127"/>
            <a:ext cx="1768972" cy="811455"/>
          </a:xfrm>
          <a:prstGeom prst="rect">
            <a:avLst/>
          </a:prstGeom>
        </p:spPr>
      </p:pic>
      <p:sp>
        <p:nvSpPr>
          <p:cNvPr id="32" name="文本框 31"/>
          <p:cNvSpPr txBox="1"/>
          <p:nvPr/>
        </p:nvSpPr>
        <p:spPr>
          <a:xfrm>
            <a:off x="1657407" y="85461"/>
            <a:ext cx="6405163"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anose="020B0704020202020204" pitchFamily="34" charset="0"/>
              <a:buNone/>
              <a:defRPr/>
            </a:pPr>
            <a:r>
              <a:rPr lang="en-US" altLang="zh-CN" sz="3200" b="1" dirty="0">
                <a:solidFill>
                  <a:srgbClr val="C00000"/>
                </a:solidFill>
                <a:latin typeface="Times New Roman" panose="02020803070505020304" charset="0"/>
                <a:cs typeface="Times New Roman" panose="02020803070505020304" charset="0"/>
              </a:rPr>
              <a:t>WAFW Partners and </a:t>
            </a:r>
            <a:r>
              <a:rPr lang="en-US" altLang="zh-CN" sz="3200" b="1" dirty="0" smtClean="0">
                <a:solidFill>
                  <a:srgbClr val="C00000"/>
                </a:solidFill>
                <a:latin typeface="Times New Roman" panose="02020803070505020304" charset="0"/>
                <a:cs typeface="Times New Roman" panose="02020803070505020304" charset="0"/>
              </a:rPr>
              <a:t>Sponsors</a:t>
            </a:r>
            <a:endParaRPr lang="en-US" altLang="zh-CN" sz="3200" b="1" dirty="0" smtClean="0">
              <a:solidFill>
                <a:srgbClr val="C00000"/>
              </a:solidFill>
              <a:latin typeface="Times New Roman" panose="02020803070505020304" charset="0"/>
              <a:cs typeface="Times New Roman" panose="02020803070505020304" charset="0"/>
            </a:endParaRPr>
          </a:p>
          <a:p>
            <a:pPr algn="ctr"/>
            <a:r>
              <a:rPr lang="zh-CN" altLang="en-US" sz="3200" b="1" dirty="0">
                <a:solidFill>
                  <a:srgbClr val="C00000"/>
                </a:solidFill>
                <a:latin typeface="SimSun" pitchFamily="2" charset="-122"/>
                <a:ea typeface="SimSun" pitchFamily="2" charset="-122"/>
                <a:cs typeface="SimSun" pitchFamily="2" charset="-122"/>
              </a:rPr>
              <a:t>学院合作伙伴与赞助商</a:t>
            </a:r>
            <a:endParaRPr lang="en-US" sz="3200" b="1" dirty="0">
              <a:solidFill>
                <a:srgbClr val="C00000"/>
              </a:solidFill>
              <a:latin typeface="SimSun" pitchFamily="2" charset="-122"/>
              <a:ea typeface="SimSun" pitchFamily="2" charset="-122"/>
              <a:cs typeface="SimSun" pitchFamily="2" charset="-122"/>
            </a:endParaRPr>
          </a:p>
        </p:txBody>
      </p:sp>
      <p:pic>
        <p:nvPicPr>
          <p:cNvPr id="6" name="图片 5"/>
          <p:cNvPicPr>
            <a:picLocks noChangeAspect="1"/>
          </p:cNvPicPr>
          <p:nvPr/>
        </p:nvPicPr>
        <p:blipFill>
          <a:blip r:embed="rId26"/>
          <a:stretch>
            <a:fillRect/>
          </a:stretch>
        </p:blipFill>
        <p:spPr>
          <a:xfrm>
            <a:off x="1727543" y="5368519"/>
            <a:ext cx="2160000" cy="1539542"/>
          </a:xfrm>
          <a:prstGeom prst="rect">
            <a:avLst/>
          </a:prstGeom>
        </p:spPr>
      </p:pic>
      <p:sp>
        <p:nvSpPr>
          <p:cNvPr id="8" name="TextBox 7"/>
          <p:cNvSpPr txBox="1"/>
          <p:nvPr/>
        </p:nvSpPr>
        <p:spPr>
          <a:xfrm>
            <a:off x="7368674" y="6580911"/>
            <a:ext cx="1609818" cy="276999"/>
          </a:xfrm>
          <a:prstGeom prst="rect">
            <a:avLst/>
          </a:prstGeom>
          <a:noFill/>
        </p:spPr>
        <p:txBody>
          <a:bodyPr wrap="square" rtlCol="0">
            <a:spAutoFit/>
          </a:bodyPr>
          <a:lstStyle/>
          <a:p>
            <a:pPr algn="r"/>
            <a:r>
              <a:rPr lang="en-US" sz="1200" dirty="0"/>
              <a:t>25</a:t>
            </a:r>
            <a:endParaRPr lang="en-US" sz="1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g73f2a971cb_1_147" descr="start_page_with_smoke.jpg"/>
          <p:cNvPicPr preferRelativeResize="0">
            <a:picLocks noGrp="1"/>
          </p:cNvPicPr>
          <p:nvPr>
            <p:ph type="body" idx="1"/>
          </p:nvPr>
        </p:nvPicPr>
        <p:blipFill rotWithShape="1">
          <a:blip r:embed="rId1"/>
          <a:srcRect/>
          <a:stretch>
            <a:fillRect/>
          </a:stretch>
        </p:blipFill>
        <p:spPr>
          <a:xfrm>
            <a:off x="0" y="0"/>
            <a:ext cx="9144000" cy="6858000"/>
          </a:xfrm>
          <a:prstGeom prst="rect">
            <a:avLst/>
          </a:prstGeom>
          <a:noFill/>
          <a:ln>
            <a:noFill/>
          </a:ln>
        </p:spPr>
      </p:pic>
      <p:sp>
        <p:nvSpPr>
          <p:cNvPr id="205" name="Google Shape;205;g73f2a971cb_1_147"/>
          <p:cNvSpPr txBox="1"/>
          <p:nvPr/>
        </p:nvSpPr>
        <p:spPr>
          <a:xfrm>
            <a:off x="859543" y="1530678"/>
            <a:ext cx="7926238" cy="202322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000" b="0" i="0" u="none" strike="noStrike" cap="none" dirty="0">
                <a:solidFill>
                  <a:schemeClr val="lt1"/>
                </a:solidFill>
                <a:effectLst>
                  <a:reflection blurRad="6350" stA="55000" endA="300" endPos="45500" dir="5400000" sy="-100000" algn="bl" rotWithShape="0"/>
                </a:effectLst>
                <a:latin typeface="Georgia" panose="02040502050405020303"/>
                <a:ea typeface="Georgia" panose="02040502050405020303"/>
                <a:cs typeface="Georgia" panose="02040502050405020303"/>
                <a:sym typeface="Georgia" panose="02040502050405020303"/>
              </a:rPr>
              <a:t>Thanks for Your Attention!</a:t>
            </a:r>
            <a:endParaRPr sz="5000" dirty="0">
              <a:effectLst>
                <a:reflection blurRad="6350" stA="55000" endA="300" endPos="45500" dir="5400000" sy="-100000" algn="bl" rotWithShape="0"/>
              </a:effectLst>
            </a:endParaRPr>
          </a:p>
          <a:p>
            <a:pPr marL="0" marR="0" lvl="0" indent="0" algn="ctr" rtl="0">
              <a:spcBef>
                <a:spcPts val="0"/>
              </a:spcBef>
              <a:spcAft>
                <a:spcPts val="0"/>
              </a:spcAft>
              <a:buNone/>
            </a:pPr>
            <a:r>
              <a:rPr lang="en-US" sz="5000" b="0" i="0" u="none" strike="noStrike" cap="none" dirty="0">
                <a:solidFill>
                  <a:schemeClr val="lt1"/>
                </a:solidFill>
                <a:effectLst>
                  <a:reflection blurRad="6350" stA="55000" endA="300" endPos="45500" dir="5400000" sy="-100000" algn="bl" rotWithShape="0"/>
                </a:effectLst>
                <a:latin typeface="Georgia" panose="02040502050405020303"/>
                <a:ea typeface="Georgia" panose="02040502050405020303"/>
                <a:cs typeface="Georgia" panose="02040502050405020303"/>
                <a:sym typeface="Georgia" panose="02040502050405020303"/>
              </a:rPr>
              <a:t> </a:t>
            </a:r>
            <a:r>
              <a:rPr lang="en-US" sz="5000" b="0" i="0" u="none" strike="noStrike" cap="none" dirty="0" err="1">
                <a:solidFill>
                  <a:schemeClr val="lt1"/>
                </a:solidFill>
                <a:effectLst>
                  <a:reflection blurRad="6350" stA="55000" endA="300" endPos="45500" dir="5400000" sy="-100000" algn="bl" rotWithShape="0"/>
                </a:effectLst>
                <a:latin typeface="STXinwei" panose="02010800040101010101" pitchFamily="2" charset="-122"/>
                <a:ea typeface="STXinwei" panose="02010800040101010101" pitchFamily="2" charset="-122"/>
                <a:cs typeface="Georgia" panose="02040502050405020303"/>
                <a:sym typeface="Georgia" panose="02040502050405020303"/>
              </a:rPr>
              <a:t>谢谢</a:t>
            </a:r>
            <a:r>
              <a:rPr lang="en-US" sz="5000" b="0" i="0" u="none" strike="noStrike" cap="none" dirty="0">
                <a:solidFill>
                  <a:schemeClr val="lt1"/>
                </a:solidFill>
                <a:effectLst>
                  <a:reflection blurRad="6350" stA="55000" endA="300" endPos="45500" dir="5400000" sy="-100000" algn="bl" rotWithShape="0"/>
                </a:effectLst>
                <a:latin typeface="STXinwei" panose="02010800040101010101" pitchFamily="2" charset="-122"/>
                <a:ea typeface="STXinwei" panose="02010800040101010101" pitchFamily="2" charset="-122"/>
                <a:cs typeface="Georgia" panose="02040502050405020303"/>
                <a:sym typeface="Georgia" panose="02040502050405020303"/>
              </a:rPr>
              <a:t>！</a:t>
            </a:r>
            <a:endParaRPr sz="5000" b="0" i="0" u="none" strike="noStrike" cap="none" dirty="0">
              <a:solidFill>
                <a:schemeClr val="lt1"/>
              </a:solidFill>
              <a:effectLst>
                <a:reflection blurRad="6350" stA="55000" endA="300" endPos="45500" dir="5400000" sy="-100000" algn="bl" rotWithShape="0"/>
              </a:effectLst>
              <a:latin typeface="STXinwei" panose="02010800040101010101" pitchFamily="2" charset="-122"/>
              <a:ea typeface="STXinwei" panose="02010800040101010101" pitchFamily="2" charset="-122"/>
              <a:cs typeface="Georgia" panose="02040502050405020303"/>
              <a:sym typeface="Georgia" panose="02040502050405020303"/>
            </a:endParaRPr>
          </a:p>
        </p:txBody>
      </p:sp>
      <p:sp>
        <p:nvSpPr>
          <p:cNvPr id="206" name="Google Shape;206;g73f2a971cb_1_147"/>
          <p:cNvSpPr txBox="1"/>
          <p:nvPr/>
        </p:nvSpPr>
        <p:spPr>
          <a:xfrm>
            <a:off x="2819400" y="5029200"/>
            <a:ext cx="6072300" cy="92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dirty="0">
                <a:solidFill>
                  <a:schemeClr val="dk1"/>
                </a:solidFill>
                <a:latin typeface="Georgia" panose="02040502050405020303"/>
                <a:ea typeface="Georgia" panose="02040502050405020303"/>
                <a:cs typeface="Georgia" panose="02040502050405020303"/>
                <a:sym typeface="Georgia" panose="02040502050405020303"/>
              </a:rPr>
              <a:t>Jerrie </a:t>
            </a:r>
            <a:r>
              <a:rPr lang="en-US" sz="1800" b="0" i="0" u="none" strike="noStrike" cap="none" dirty="0" err="1">
                <a:solidFill>
                  <a:schemeClr val="dk1"/>
                </a:solidFill>
                <a:latin typeface="Georgia" panose="02040502050405020303"/>
                <a:ea typeface="Georgia" panose="02040502050405020303"/>
                <a:cs typeface="Georgia" panose="02040502050405020303"/>
                <a:sym typeface="Georgia" panose="02040502050405020303"/>
              </a:rPr>
              <a:t>Ueberle</a:t>
            </a:r>
            <a:endParaRPr sz="1800" b="0" i="0" u="none" strike="noStrike" cap="none" dirty="0">
              <a:solidFill>
                <a:srgbClr val="404040"/>
              </a:solidFill>
              <a:latin typeface="Georgia" panose="02040502050405020303"/>
              <a:ea typeface="Georgia" panose="02040502050405020303"/>
              <a:cs typeface="Georgia" panose="02040502050405020303"/>
              <a:sym typeface="Georgia" panose="02040502050405020303"/>
            </a:endParaRPr>
          </a:p>
          <a:p>
            <a:pPr marL="0" marR="0" lvl="0" indent="0" algn="l" rtl="0">
              <a:spcBef>
                <a:spcPts val="0"/>
              </a:spcBef>
              <a:spcAft>
                <a:spcPts val="0"/>
              </a:spcAft>
              <a:buNone/>
            </a:pPr>
            <a:r>
              <a:rPr lang="en-US" sz="1800" b="0" i="0" u="none" strike="noStrike" cap="none" dirty="0">
                <a:solidFill>
                  <a:schemeClr val="dk1"/>
                </a:solidFill>
                <a:latin typeface="Georgia" panose="02040502050405020303"/>
                <a:ea typeface="Georgia" panose="02040502050405020303"/>
                <a:cs typeface="Georgia" panose="02040502050405020303"/>
                <a:sym typeface="Georgia" panose="02040502050405020303"/>
              </a:rPr>
              <a:t>Web: </a:t>
            </a:r>
            <a:r>
              <a:rPr lang="en-US" sz="1800" b="0" i="0" u="none" strike="noStrike" cap="none" dirty="0" err="1">
                <a:solidFill>
                  <a:schemeClr val="dk1"/>
                </a:solidFill>
                <a:latin typeface="Georgia" panose="02040502050405020303"/>
                <a:ea typeface="Georgia" panose="02040502050405020303"/>
                <a:cs typeface="Georgia" panose="02040502050405020303"/>
                <a:sym typeface="Georgia" panose="02040502050405020303"/>
              </a:rPr>
              <a:t>www.wafw.org</a:t>
            </a:r>
            <a:endParaRPr sz="1800" b="0" i="0" u="none" strike="noStrike" cap="none" dirty="0">
              <a:solidFill>
                <a:schemeClr val="dk1"/>
              </a:solidFill>
              <a:latin typeface="Georgia" panose="02040502050405020303"/>
              <a:ea typeface="Georgia" panose="02040502050405020303"/>
              <a:cs typeface="Georgia" panose="02040502050405020303"/>
              <a:sym typeface="Georgia" panose="02040502050405020303"/>
            </a:endParaRPr>
          </a:p>
          <a:p>
            <a:pPr marL="0" marR="0" lvl="0" indent="0" algn="l" rtl="0">
              <a:spcBef>
                <a:spcPts val="0"/>
              </a:spcBef>
              <a:spcAft>
                <a:spcPts val="0"/>
              </a:spcAft>
              <a:buNone/>
            </a:pPr>
            <a:r>
              <a:rPr lang="en-US" sz="1800" b="0" i="0" u="none" strike="noStrike" cap="none" dirty="0">
                <a:solidFill>
                  <a:schemeClr val="dk1"/>
                </a:solidFill>
                <a:latin typeface="Georgia" panose="02040502050405020303"/>
                <a:ea typeface="Georgia" panose="02040502050405020303"/>
                <a:cs typeface="Georgia" panose="02040502050405020303"/>
                <a:sym typeface="Georgia" panose="02040502050405020303"/>
              </a:rPr>
              <a:t>E-Mail: </a:t>
            </a:r>
            <a:r>
              <a:rPr lang="en-US" sz="1800" b="0" i="0" u="none" strike="noStrike" cap="none" dirty="0" err="1">
                <a:solidFill>
                  <a:schemeClr val="dk1"/>
                </a:solidFill>
                <a:latin typeface="Georgia" panose="02040502050405020303"/>
                <a:ea typeface="Georgia" panose="02040502050405020303"/>
                <a:cs typeface="Georgia" panose="02040502050405020303"/>
                <a:sym typeface="Georgia" panose="02040502050405020303"/>
              </a:rPr>
              <a:t>jerrie@globalinteractions.org</a:t>
            </a:r>
            <a:endParaRPr sz="1800" b="0" i="0" u="none" strike="noStrike" cap="none" dirty="0">
              <a:solidFill>
                <a:srgbClr val="404040"/>
              </a:solidFill>
              <a:latin typeface="Georgia" panose="02040502050405020303"/>
              <a:ea typeface="Georgia" panose="02040502050405020303"/>
              <a:cs typeface="Georgia" panose="02040502050405020303"/>
              <a:sym typeface="Georgia" panose="02040502050405020303"/>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文本框 5"/>
          <p:cNvSpPr txBox="1">
            <a:spLocks noChangeArrowheads="1"/>
          </p:cNvSpPr>
          <p:nvPr/>
        </p:nvSpPr>
        <p:spPr bwMode="auto">
          <a:xfrm>
            <a:off x="966247" y="1432486"/>
            <a:ext cx="7211505" cy="4938724"/>
          </a:xfrm>
          <a:prstGeom prst="rect">
            <a:avLst/>
          </a:prstGeom>
          <a:ln w="12700">
            <a:noFill/>
          </a:ln>
          <a:effectLst>
            <a:outerShdw blurRad="215900" dist="762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wrap="square">
            <a:spAutoFit/>
          </a:bodyPr>
          <a:lstStyle>
            <a:lvl1pPr>
              <a:spcBef>
                <a:spcPct val="20000"/>
              </a:spcBef>
              <a:buChar char="•"/>
              <a:defRPr sz="3200">
                <a:solidFill>
                  <a:schemeClr val="tx1"/>
                </a:solidFill>
                <a:latin typeface="Arial" panose="020B0704020202020204" pitchFamily="34" charset="0"/>
                <a:ea typeface="MS PGothic" pitchFamily="34" charset="-128"/>
              </a:defRPr>
            </a:lvl1pPr>
            <a:lvl2pPr marL="742950" indent="-285750">
              <a:spcBef>
                <a:spcPct val="20000"/>
              </a:spcBef>
              <a:buChar char="–"/>
              <a:defRPr sz="2800">
                <a:solidFill>
                  <a:schemeClr val="tx1"/>
                </a:solidFill>
                <a:latin typeface="Arial" panose="020B0704020202020204" pitchFamily="34" charset="0"/>
                <a:ea typeface="MS PGothic" pitchFamily="34" charset="-128"/>
              </a:defRPr>
            </a:lvl2pPr>
            <a:lvl3pPr marL="1143000" indent="-228600">
              <a:spcBef>
                <a:spcPct val="20000"/>
              </a:spcBef>
              <a:buChar char="•"/>
              <a:defRPr sz="2400">
                <a:solidFill>
                  <a:schemeClr val="tx1"/>
                </a:solidFill>
                <a:latin typeface="Arial" panose="020B0704020202020204" pitchFamily="34" charset="0"/>
                <a:ea typeface="MS PGothic" pitchFamily="34" charset="-128"/>
              </a:defRPr>
            </a:lvl3pPr>
            <a:lvl4pPr marL="1600200" indent="-228600">
              <a:spcBef>
                <a:spcPct val="20000"/>
              </a:spcBef>
              <a:buChar char="–"/>
              <a:defRPr sz="2000">
                <a:solidFill>
                  <a:schemeClr val="tx1"/>
                </a:solidFill>
                <a:latin typeface="Arial" panose="020B0704020202020204" pitchFamily="34" charset="0"/>
                <a:ea typeface="MS PGothic" pitchFamily="34" charset="-128"/>
              </a:defRPr>
            </a:lvl4pPr>
            <a:lvl5pPr marL="2057400" indent="-228600">
              <a:spcBef>
                <a:spcPct val="20000"/>
              </a:spcBef>
              <a:buChar char="»"/>
              <a:defRPr sz="2000">
                <a:solidFill>
                  <a:schemeClr val="tx1"/>
                </a:solidFill>
                <a:latin typeface="Arial" panose="020B0704020202020204"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anose="020B0704020202020204"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anose="020B0704020202020204"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anose="020B0704020202020204"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anose="020B0704020202020204" pitchFamily="34" charset="0"/>
                <a:ea typeface="MS PGothic" pitchFamily="34" charset="-128"/>
              </a:defRPr>
            </a:lvl9pPr>
          </a:lstStyle>
          <a:p>
            <a:pPr algn="ctr">
              <a:spcBef>
                <a:spcPct val="0"/>
              </a:spcBef>
              <a:buFontTx/>
              <a:buNone/>
            </a:pPr>
            <a:r>
              <a:rPr lang="en-US" altLang="en-US" sz="2000" dirty="0">
                <a:latin typeface="Georgia" panose="02040502050405020303" pitchFamily="18" charset="0"/>
                <a:ea typeface="Songti TC" panose="02010600040101010101" pitchFamily="2" charset="-120"/>
              </a:rPr>
              <a:t>Only </a:t>
            </a:r>
            <a:r>
              <a:rPr lang="en-US" altLang="en-US" sz="2000" b="1" dirty="0">
                <a:solidFill>
                  <a:srgbClr val="FF0000"/>
                </a:solidFill>
                <a:latin typeface="Georgia" panose="02040502050405020303" pitchFamily="18" charset="0"/>
                <a:ea typeface="Songti TC" panose="02010600040101010101" pitchFamily="2" charset="-120"/>
              </a:rPr>
              <a:t>24.3% </a:t>
            </a:r>
            <a:r>
              <a:rPr lang="en-US" altLang="en-US" sz="2000" dirty="0">
                <a:latin typeface="Georgia" panose="02040502050405020303" pitchFamily="18" charset="0"/>
                <a:ea typeface="Songti TC" panose="02010600040101010101" pitchFamily="2" charset="-120"/>
              </a:rPr>
              <a:t>of members of National Parliaments are women; </a:t>
            </a:r>
            <a:endParaRPr lang="en-US" altLang="en-US" sz="2000" dirty="0">
              <a:latin typeface="Georgia" panose="02040502050405020303" pitchFamily="18" charset="0"/>
              <a:ea typeface="Songti TC" panose="02010600040101010101" pitchFamily="2" charset="-120"/>
            </a:endParaRPr>
          </a:p>
          <a:p>
            <a:pPr algn="ctr">
              <a:lnSpc>
                <a:spcPts val="3000"/>
              </a:lnSpc>
              <a:spcBef>
                <a:spcPct val="0"/>
              </a:spcBef>
              <a:spcAft>
                <a:spcPts val="1200"/>
              </a:spcAft>
              <a:buFontTx/>
              <a:buNone/>
            </a:pPr>
            <a:r>
              <a:rPr lang="zh-CN" altLang="en-US" sz="1600" dirty="0">
                <a:latin typeface="FangSong" panose="02010609060101010101" pitchFamily="49" charset="-122"/>
                <a:ea typeface="FangSong" panose="02010609060101010101" pitchFamily="49" charset="-122"/>
              </a:rPr>
              <a:t>国民议会议员中只有</a:t>
            </a:r>
            <a:r>
              <a:rPr lang="en-US" altLang="zh-CN" sz="1600" b="1" dirty="0">
                <a:latin typeface="FangSong" panose="02010609060101010101" pitchFamily="49" charset="-122"/>
                <a:ea typeface="FangSong" panose="02010609060101010101" pitchFamily="49" charset="-122"/>
              </a:rPr>
              <a:t>24.3</a:t>
            </a:r>
            <a:r>
              <a:rPr lang="zh-CN" altLang="en-US" sz="1600" b="1" dirty="0">
                <a:latin typeface="FangSong" panose="02010609060101010101" pitchFamily="49" charset="-122"/>
                <a:ea typeface="FangSong" panose="02010609060101010101" pitchFamily="49" charset="-122"/>
              </a:rPr>
              <a:t>％</a:t>
            </a:r>
            <a:r>
              <a:rPr lang="zh-CN" altLang="en-US" sz="1600" dirty="0">
                <a:latin typeface="FangSong" panose="02010609060101010101" pitchFamily="49" charset="-122"/>
                <a:ea typeface="FangSong" panose="02010609060101010101" pitchFamily="49" charset="-122"/>
              </a:rPr>
              <a:t>是女性；</a:t>
            </a:r>
            <a:endParaRPr lang="en-US" altLang="en-US" sz="1600" dirty="0">
              <a:latin typeface="FangSong" panose="02010609060101010101" pitchFamily="49" charset="-122"/>
              <a:ea typeface="FangSong" panose="02010609060101010101" pitchFamily="49" charset="-122"/>
            </a:endParaRPr>
          </a:p>
          <a:p>
            <a:pPr algn="ctr">
              <a:spcBef>
                <a:spcPct val="0"/>
              </a:spcBef>
              <a:buFontTx/>
              <a:buNone/>
            </a:pPr>
            <a:r>
              <a:rPr lang="en-US" altLang="en-US" sz="2000" dirty="0">
                <a:latin typeface="Georgia" panose="02040502050405020303" pitchFamily="18" charset="0"/>
                <a:ea typeface="Songti TC" panose="02010600040101010101" pitchFamily="2" charset="-120"/>
              </a:rPr>
              <a:t>Only </a:t>
            </a:r>
            <a:r>
              <a:rPr lang="en-US" altLang="en-US" sz="2000" b="1" dirty="0">
                <a:solidFill>
                  <a:srgbClr val="FF0000"/>
                </a:solidFill>
                <a:latin typeface="Georgia" panose="02040502050405020303" pitchFamily="18" charset="0"/>
                <a:ea typeface="Songti TC" panose="02010600040101010101" pitchFamily="2" charset="-120"/>
              </a:rPr>
              <a:t>5% </a:t>
            </a:r>
            <a:r>
              <a:rPr lang="en-US" altLang="en-US" sz="2000" dirty="0">
                <a:latin typeface="Georgia" panose="02040502050405020303" pitchFamily="18" charset="0"/>
                <a:ea typeface="Songti TC" panose="02010600040101010101" pitchFamily="2" charset="-120"/>
              </a:rPr>
              <a:t>of Fortune 500 CEO’s are women; </a:t>
            </a:r>
            <a:endParaRPr lang="en-US" altLang="en-US" sz="2000" dirty="0">
              <a:latin typeface="Georgia" panose="02040502050405020303" pitchFamily="18" charset="0"/>
              <a:ea typeface="Songti TC" panose="02010600040101010101" pitchFamily="2" charset="-120"/>
            </a:endParaRPr>
          </a:p>
          <a:p>
            <a:pPr algn="ctr">
              <a:lnSpc>
                <a:spcPts val="3000"/>
              </a:lnSpc>
              <a:spcBef>
                <a:spcPct val="0"/>
              </a:spcBef>
              <a:buFontTx/>
              <a:buNone/>
            </a:pPr>
            <a:r>
              <a:rPr lang="en-US" altLang="zh-CN" sz="1600" dirty="0">
                <a:latin typeface="FangSong" panose="02010609060101010101" pitchFamily="49" charset="-122"/>
                <a:ea typeface="FangSong" panose="02010609060101010101" pitchFamily="49" charset="-122"/>
              </a:rPr>
              <a:t>《</a:t>
            </a:r>
            <a:r>
              <a:rPr lang="zh-CN" altLang="en-US" sz="1600" dirty="0">
                <a:latin typeface="FangSong" panose="02010609060101010101" pitchFamily="49" charset="-122"/>
                <a:ea typeface="FangSong" panose="02010609060101010101" pitchFamily="49" charset="-122"/>
              </a:rPr>
              <a:t>财富</a:t>
            </a:r>
            <a:r>
              <a:rPr lang="en-US" altLang="zh-CN" sz="1600" dirty="0">
                <a:latin typeface="FangSong" panose="02010609060101010101" pitchFamily="49" charset="-122"/>
                <a:ea typeface="FangSong" panose="02010609060101010101" pitchFamily="49" charset="-122"/>
              </a:rPr>
              <a:t>》 500</a:t>
            </a:r>
            <a:r>
              <a:rPr lang="zh-CN" altLang="en-US" sz="1600" dirty="0">
                <a:latin typeface="FangSong" panose="02010609060101010101" pitchFamily="49" charset="-122"/>
                <a:ea typeface="FangSong" panose="02010609060101010101" pitchFamily="49" charset="-122"/>
              </a:rPr>
              <a:t>强首席执行官中只有</a:t>
            </a:r>
            <a:r>
              <a:rPr lang="en-US" altLang="zh-CN" sz="1600" b="1" dirty="0">
                <a:latin typeface="FangSong" panose="02010609060101010101" pitchFamily="49" charset="-122"/>
                <a:ea typeface="FangSong" panose="02010609060101010101" pitchFamily="49" charset="-122"/>
              </a:rPr>
              <a:t>5</a:t>
            </a:r>
            <a:r>
              <a:rPr lang="zh-CN" altLang="en-US" sz="1600" b="1" dirty="0">
                <a:latin typeface="FangSong" panose="02010609060101010101" pitchFamily="49" charset="-122"/>
                <a:ea typeface="FangSong" panose="02010609060101010101" pitchFamily="49" charset="-122"/>
              </a:rPr>
              <a:t>％</a:t>
            </a:r>
            <a:r>
              <a:rPr lang="zh-CN" altLang="en-US" sz="1600" dirty="0">
                <a:latin typeface="FangSong" panose="02010609060101010101" pitchFamily="49" charset="-122"/>
                <a:ea typeface="FangSong" panose="02010609060101010101" pitchFamily="49" charset="-122"/>
              </a:rPr>
              <a:t>是女性；</a:t>
            </a:r>
            <a:endParaRPr lang="en-US" altLang="en-US" sz="1600" dirty="0">
              <a:latin typeface="FangSong" panose="02010609060101010101" pitchFamily="49" charset="-122"/>
              <a:ea typeface="FangSong" panose="02010609060101010101" pitchFamily="49" charset="-122"/>
            </a:endParaRPr>
          </a:p>
          <a:p>
            <a:pPr algn="ctr">
              <a:spcBef>
                <a:spcPts val="1200"/>
              </a:spcBef>
              <a:buFontTx/>
              <a:buNone/>
            </a:pPr>
            <a:r>
              <a:rPr lang="en-US" altLang="en-US" sz="2000" dirty="0">
                <a:latin typeface="Georgia" panose="02040502050405020303" pitchFamily="18" charset="0"/>
                <a:ea typeface="Songti TC" panose="02010600040101010101" pitchFamily="2" charset="-120"/>
              </a:rPr>
              <a:t>Only </a:t>
            </a:r>
            <a:r>
              <a:rPr lang="en-US" altLang="en-US" sz="2000" b="1" dirty="0">
                <a:solidFill>
                  <a:srgbClr val="FF0000"/>
                </a:solidFill>
                <a:latin typeface="Georgia" panose="02040502050405020303" pitchFamily="18" charset="0"/>
                <a:ea typeface="Songti TC" panose="02010600040101010101" pitchFamily="2" charset="-120"/>
              </a:rPr>
              <a:t>7% </a:t>
            </a:r>
            <a:r>
              <a:rPr lang="en-US" altLang="en-US" sz="2000" dirty="0">
                <a:latin typeface="Georgia" panose="02040502050405020303" pitchFamily="18" charset="0"/>
                <a:ea typeface="Songti TC" panose="02010600040101010101" pitchFamily="2" charset="-120"/>
              </a:rPr>
              <a:t>of top executives are women; </a:t>
            </a:r>
            <a:endParaRPr lang="en-US" altLang="en-US" sz="2000" dirty="0">
              <a:latin typeface="Georgia" panose="02040502050405020303" pitchFamily="18" charset="0"/>
              <a:ea typeface="Songti TC" panose="02010600040101010101" pitchFamily="2" charset="-120"/>
            </a:endParaRPr>
          </a:p>
          <a:p>
            <a:pPr algn="ctr">
              <a:lnSpc>
                <a:spcPts val="3000"/>
              </a:lnSpc>
              <a:spcBef>
                <a:spcPct val="0"/>
              </a:spcBef>
              <a:spcAft>
                <a:spcPts val="1200"/>
              </a:spcAft>
              <a:buFontTx/>
              <a:buNone/>
            </a:pPr>
            <a:r>
              <a:rPr lang="zh-CN" altLang="en-US" sz="1600" dirty="0">
                <a:latin typeface="FangSong" panose="02010609060101010101" pitchFamily="49" charset="-122"/>
                <a:ea typeface="FangSong" panose="02010609060101010101" pitchFamily="49" charset="-122"/>
              </a:rPr>
              <a:t>高管中只有</a:t>
            </a:r>
            <a:r>
              <a:rPr lang="en-US" altLang="zh-CN" sz="1600" b="1" dirty="0">
                <a:latin typeface="FangSong" panose="02010609060101010101" pitchFamily="49" charset="-122"/>
                <a:ea typeface="FangSong" panose="02010609060101010101" pitchFamily="49" charset="-122"/>
              </a:rPr>
              <a:t>7</a:t>
            </a:r>
            <a:r>
              <a:rPr lang="zh-CN" altLang="en-US" sz="1600" b="1" dirty="0">
                <a:latin typeface="FangSong" panose="02010609060101010101" pitchFamily="49" charset="-122"/>
                <a:ea typeface="FangSong" panose="02010609060101010101" pitchFamily="49" charset="-122"/>
              </a:rPr>
              <a:t>％</a:t>
            </a:r>
            <a:r>
              <a:rPr lang="zh-CN" altLang="en-US" sz="1600" dirty="0">
                <a:latin typeface="FangSong" panose="02010609060101010101" pitchFamily="49" charset="-122"/>
                <a:ea typeface="FangSong" panose="02010609060101010101" pitchFamily="49" charset="-122"/>
              </a:rPr>
              <a:t>是女性</a:t>
            </a:r>
            <a:r>
              <a:rPr lang="zh-CN" altLang="en-US" sz="1600" b="1" dirty="0">
                <a:latin typeface="FangSong" panose="02010609060101010101" pitchFamily="49" charset="-122"/>
                <a:ea typeface="FangSong" panose="02010609060101010101" pitchFamily="49" charset="-122"/>
              </a:rPr>
              <a:t>；</a:t>
            </a:r>
            <a:endParaRPr lang="en-US" altLang="en-US" sz="1600" b="1" dirty="0">
              <a:latin typeface="FangSong" panose="02010609060101010101" pitchFamily="49" charset="-122"/>
              <a:ea typeface="FangSong" panose="02010609060101010101" pitchFamily="49" charset="-122"/>
            </a:endParaRPr>
          </a:p>
          <a:p>
            <a:pPr algn="ctr">
              <a:spcBef>
                <a:spcPct val="0"/>
              </a:spcBef>
              <a:buFontTx/>
              <a:buNone/>
            </a:pPr>
            <a:r>
              <a:rPr lang="en-US" altLang="en-US" sz="2000" dirty="0">
                <a:latin typeface="Georgia" panose="02040502050405020303" pitchFamily="18" charset="0"/>
                <a:ea typeface="Songti TC" panose="02010600040101010101" pitchFamily="2" charset="-120"/>
              </a:rPr>
              <a:t>Only </a:t>
            </a:r>
            <a:r>
              <a:rPr lang="en-US" altLang="en-US" sz="2000" b="1" dirty="0">
                <a:solidFill>
                  <a:srgbClr val="FF0000"/>
                </a:solidFill>
                <a:latin typeface="Georgia" panose="02040502050405020303" pitchFamily="18" charset="0"/>
                <a:ea typeface="Songti TC" panose="02010600040101010101" pitchFamily="2" charset="-120"/>
              </a:rPr>
              <a:t>10% </a:t>
            </a:r>
            <a:r>
              <a:rPr lang="en-US" altLang="en-US" sz="2000" dirty="0">
                <a:latin typeface="Georgia" panose="02040502050405020303" pitchFamily="18" charset="0"/>
                <a:ea typeface="Songti TC" panose="02010600040101010101" pitchFamily="2" charset="-120"/>
              </a:rPr>
              <a:t>of S&amp;P’s top management are women; </a:t>
            </a:r>
            <a:endParaRPr lang="en-US" altLang="en-US" sz="2000" dirty="0">
              <a:latin typeface="Georgia" panose="02040502050405020303" pitchFamily="18" charset="0"/>
              <a:ea typeface="Songti TC" panose="02010600040101010101" pitchFamily="2" charset="-120"/>
            </a:endParaRPr>
          </a:p>
          <a:p>
            <a:pPr algn="ctr">
              <a:lnSpc>
                <a:spcPts val="3000"/>
              </a:lnSpc>
              <a:spcBef>
                <a:spcPct val="0"/>
              </a:spcBef>
              <a:buFontTx/>
              <a:buNone/>
            </a:pPr>
            <a:r>
              <a:rPr lang="zh-CN" altLang="en-US" sz="1600" dirty="0">
                <a:latin typeface="FangSong" panose="02010609060101010101" pitchFamily="49" charset="-122"/>
                <a:ea typeface="FangSong" panose="02010609060101010101" pitchFamily="49" charset="-122"/>
              </a:rPr>
              <a:t>标准普尔高层管理人员中只有</a:t>
            </a:r>
            <a:r>
              <a:rPr lang="en-US" altLang="zh-CN" sz="1600" b="1" dirty="0">
                <a:latin typeface="FangSong" panose="02010609060101010101" pitchFamily="49" charset="-122"/>
                <a:ea typeface="FangSong" panose="02010609060101010101" pitchFamily="49" charset="-122"/>
              </a:rPr>
              <a:t>10</a:t>
            </a:r>
            <a:r>
              <a:rPr lang="zh-CN" altLang="en-US" sz="1600" b="1" dirty="0">
                <a:latin typeface="FangSong" panose="02010609060101010101" pitchFamily="49" charset="-122"/>
                <a:ea typeface="FangSong" panose="02010609060101010101" pitchFamily="49" charset="-122"/>
              </a:rPr>
              <a:t>％</a:t>
            </a:r>
            <a:r>
              <a:rPr lang="zh-CN" altLang="en-US" sz="1600" dirty="0">
                <a:latin typeface="FangSong" panose="02010609060101010101" pitchFamily="49" charset="-122"/>
                <a:ea typeface="FangSong" panose="02010609060101010101" pitchFamily="49" charset="-122"/>
              </a:rPr>
              <a:t>是女性；</a:t>
            </a:r>
            <a:endParaRPr lang="en-US" altLang="en-US" sz="1600" dirty="0">
              <a:latin typeface="FangSong" panose="02010609060101010101" pitchFamily="49" charset="-122"/>
              <a:ea typeface="FangSong" panose="02010609060101010101" pitchFamily="49" charset="-122"/>
            </a:endParaRPr>
          </a:p>
          <a:p>
            <a:pPr algn="ctr">
              <a:spcBef>
                <a:spcPts val="1200"/>
              </a:spcBef>
              <a:buFontTx/>
              <a:buNone/>
            </a:pPr>
            <a:r>
              <a:rPr lang="en-US" altLang="en-US" sz="2000" dirty="0">
                <a:latin typeface="Georgia" panose="02040502050405020303" pitchFamily="18" charset="0"/>
                <a:ea typeface="Songti TC" panose="02010600040101010101" pitchFamily="2" charset="-120"/>
              </a:rPr>
              <a:t>Only </a:t>
            </a:r>
            <a:r>
              <a:rPr lang="en-US" altLang="en-US" sz="2000" b="1" dirty="0">
                <a:solidFill>
                  <a:srgbClr val="FF0000"/>
                </a:solidFill>
                <a:latin typeface="Georgia" panose="02040502050405020303" pitchFamily="18" charset="0"/>
                <a:ea typeface="Songti TC" panose="02010600040101010101" pitchFamily="2" charset="-120"/>
              </a:rPr>
              <a:t>19% </a:t>
            </a:r>
            <a:r>
              <a:rPr lang="en-US" altLang="en-US" sz="2000" dirty="0">
                <a:latin typeface="Georgia" panose="02040502050405020303" pitchFamily="18" charset="0"/>
                <a:ea typeface="Songti TC" panose="02010600040101010101" pitchFamily="2" charset="-120"/>
              </a:rPr>
              <a:t>of corporate board seats in S&amp;P</a:t>
            </a:r>
            <a:r>
              <a:rPr lang="en-US" altLang="zh-CN" sz="2000" dirty="0">
                <a:latin typeface="Georgia" panose="02040502050405020303" pitchFamily="18" charset="0"/>
                <a:ea typeface="Songti TC" panose="02010600040101010101" pitchFamily="2" charset="-120"/>
              </a:rPr>
              <a:t>s are women; </a:t>
            </a:r>
            <a:endParaRPr lang="en-US" altLang="zh-CN" sz="2000" dirty="0">
              <a:latin typeface="Georgia" panose="02040502050405020303" pitchFamily="18" charset="0"/>
              <a:ea typeface="Songti TC" panose="02010600040101010101" pitchFamily="2" charset="-120"/>
            </a:endParaRPr>
          </a:p>
          <a:p>
            <a:pPr algn="ctr">
              <a:lnSpc>
                <a:spcPts val="3000"/>
              </a:lnSpc>
              <a:spcBef>
                <a:spcPct val="0"/>
              </a:spcBef>
              <a:spcAft>
                <a:spcPts val="1200"/>
              </a:spcAft>
              <a:buFontTx/>
              <a:buNone/>
            </a:pPr>
            <a:r>
              <a:rPr lang="zh-CN" altLang="en-US" sz="1600" dirty="0">
                <a:latin typeface="FangSong" panose="02010609060101010101" pitchFamily="49" charset="-122"/>
                <a:ea typeface="FangSong" panose="02010609060101010101" pitchFamily="49" charset="-122"/>
              </a:rPr>
              <a:t>标准普尔公司董事会席位中只有</a:t>
            </a:r>
            <a:r>
              <a:rPr lang="en-US" altLang="zh-CN" sz="1600" b="1" dirty="0">
                <a:latin typeface="FangSong" panose="02010609060101010101" pitchFamily="49" charset="-122"/>
                <a:ea typeface="FangSong" panose="02010609060101010101" pitchFamily="49" charset="-122"/>
              </a:rPr>
              <a:t>19</a:t>
            </a:r>
            <a:r>
              <a:rPr lang="zh-CN" altLang="en-US" sz="1600" b="1" dirty="0">
                <a:latin typeface="FangSong" panose="02010609060101010101" pitchFamily="49" charset="-122"/>
                <a:ea typeface="FangSong" panose="02010609060101010101" pitchFamily="49" charset="-122"/>
              </a:rPr>
              <a:t>％</a:t>
            </a:r>
            <a:r>
              <a:rPr lang="zh-CN" altLang="en-US" sz="1600" dirty="0">
                <a:latin typeface="FangSong" panose="02010609060101010101" pitchFamily="49" charset="-122"/>
                <a:ea typeface="FangSong" panose="02010609060101010101" pitchFamily="49" charset="-122"/>
              </a:rPr>
              <a:t>的是女性；</a:t>
            </a:r>
            <a:endParaRPr lang="en-US" altLang="zh-CN" sz="1600" dirty="0">
              <a:latin typeface="FangSong" panose="02010609060101010101" pitchFamily="49" charset="-122"/>
              <a:ea typeface="FangSong" panose="02010609060101010101" pitchFamily="49" charset="-122"/>
            </a:endParaRPr>
          </a:p>
          <a:p>
            <a:pPr algn="ctr">
              <a:spcBef>
                <a:spcPct val="0"/>
              </a:spcBef>
              <a:buFontTx/>
              <a:buNone/>
            </a:pPr>
            <a:r>
              <a:rPr lang="en-US" altLang="en-US" sz="2000" dirty="0">
                <a:latin typeface="Georgia" panose="02040502050405020303" pitchFamily="18" charset="0"/>
                <a:ea typeface="Songti TC" panose="02010600040101010101" pitchFamily="2" charset="-120"/>
              </a:rPr>
              <a:t>Only </a:t>
            </a:r>
            <a:r>
              <a:rPr lang="en-US" altLang="en-US" sz="2000" b="1" dirty="0">
                <a:solidFill>
                  <a:srgbClr val="FF0000"/>
                </a:solidFill>
                <a:latin typeface="Georgia" panose="02040502050405020303" pitchFamily="18" charset="0"/>
                <a:ea typeface="Songti TC" panose="02010600040101010101" pitchFamily="2" charset="-120"/>
              </a:rPr>
              <a:t>20% </a:t>
            </a:r>
            <a:r>
              <a:rPr lang="en-US" altLang="en-US" sz="2000" dirty="0">
                <a:latin typeface="Georgia" panose="02040502050405020303" pitchFamily="18" charset="0"/>
                <a:ea typeface="Songti TC" panose="02010600040101010101" pitchFamily="2" charset="-120"/>
              </a:rPr>
              <a:t>of the highest paid executives are women. </a:t>
            </a:r>
            <a:endParaRPr lang="en-US" altLang="en-US" sz="2000" dirty="0">
              <a:latin typeface="Georgia" panose="02040502050405020303" pitchFamily="18" charset="0"/>
              <a:ea typeface="Songti TC" panose="02010600040101010101" pitchFamily="2" charset="-120"/>
            </a:endParaRPr>
          </a:p>
          <a:p>
            <a:pPr algn="ctr">
              <a:lnSpc>
                <a:spcPts val="3000"/>
              </a:lnSpc>
              <a:spcBef>
                <a:spcPct val="0"/>
              </a:spcBef>
              <a:buFontTx/>
              <a:buNone/>
            </a:pPr>
            <a:r>
              <a:rPr lang="zh-CN" altLang="en-US" sz="1600" dirty="0">
                <a:latin typeface="FangSong" panose="02010609060101010101" pitchFamily="49" charset="-122"/>
                <a:ea typeface="FangSong" panose="02010609060101010101" pitchFamily="49" charset="-122"/>
              </a:rPr>
              <a:t>高薪高管中只有</a:t>
            </a:r>
            <a:r>
              <a:rPr lang="en-US" altLang="zh-CN" sz="1600" b="1" dirty="0">
                <a:latin typeface="FangSong" panose="02010609060101010101" pitchFamily="49" charset="-122"/>
                <a:ea typeface="FangSong" panose="02010609060101010101" pitchFamily="49" charset="-122"/>
              </a:rPr>
              <a:t>20</a:t>
            </a:r>
            <a:r>
              <a:rPr lang="zh-CN" altLang="en-US" sz="1600" b="1" dirty="0">
                <a:latin typeface="FangSong" panose="02010609060101010101" pitchFamily="49" charset="-122"/>
                <a:ea typeface="FangSong" panose="02010609060101010101" pitchFamily="49" charset="-122"/>
              </a:rPr>
              <a:t>％</a:t>
            </a:r>
            <a:r>
              <a:rPr lang="zh-CN" altLang="en-US" sz="1600" dirty="0">
                <a:latin typeface="FangSong" panose="02010609060101010101" pitchFamily="49" charset="-122"/>
                <a:ea typeface="FangSong" panose="02010609060101010101" pitchFamily="49" charset="-122"/>
              </a:rPr>
              <a:t>是女性。</a:t>
            </a:r>
            <a:endParaRPr lang="en-US" altLang="en-US" sz="1600" dirty="0">
              <a:latin typeface="FangSong" panose="02010609060101010101" pitchFamily="49" charset="-122"/>
              <a:ea typeface="FangSong" panose="02010609060101010101" pitchFamily="49" charset="-122"/>
            </a:endParaRPr>
          </a:p>
        </p:txBody>
      </p:sp>
      <p:sp>
        <p:nvSpPr>
          <p:cNvPr id="4" name="Title 1"/>
          <p:cNvSpPr txBox="1"/>
          <p:nvPr/>
        </p:nvSpPr>
        <p:spPr bwMode="auto">
          <a:xfrm>
            <a:off x="1165030" y="341018"/>
            <a:ext cx="7123750" cy="5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Georgia" panose="02040502050405020303" pitchFamily="18" charset="0"/>
                <a:ea typeface="MS PGothic" pitchFamily="34" charset="-128"/>
                <a:cs typeface="+mj-cs"/>
              </a:defRPr>
            </a:lvl1pPr>
            <a:lvl2pPr algn="ctr" rtl="0" eaLnBrk="0" fontAlgn="base" hangingPunct="0">
              <a:spcBef>
                <a:spcPct val="0"/>
              </a:spcBef>
              <a:spcAft>
                <a:spcPct val="0"/>
              </a:spcAft>
              <a:defRPr sz="4400">
                <a:solidFill>
                  <a:schemeClr val="tx2"/>
                </a:solidFill>
                <a:latin typeface="Arial" panose="020B0704020202020204"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anose="020B0704020202020204"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anose="020B0704020202020204"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anose="020B0704020202020204" pitchFamily="34" charset="0"/>
                <a:ea typeface="MS PGothic" pitchFamily="34" charset="-128"/>
              </a:defRPr>
            </a:lvl5pPr>
            <a:lvl6pPr marL="457200" algn="ctr" rtl="0" fontAlgn="base">
              <a:spcBef>
                <a:spcPct val="0"/>
              </a:spcBef>
              <a:spcAft>
                <a:spcPct val="0"/>
              </a:spcAft>
              <a:defRPr sz="4400">
                <a:solidFill>
                  <a:schemeClr val="tx2"/>
                </a:solidFill>
                <a:latin typeface="Arial" panose="020B0704020202020204" pitchFamily="34" charset="0"/>
              </a:defRPr>
            </a:lvl6pPr>
            <a:lvl7pPr marL="914400" algn="ctr" rtl="0" fontAlgn="base">
              <a:spcBef>
                <a:spcPct val="0"/>
              </a:spcBef>
              <a:spcAft>
                <a:spcPct val="0"/>
              </a:spcAft>
              <a:defRPr sz="4400">
                <a:solidFill>
                  <a:schemeClr val="tx2"/>
                </a:solidFill>
                <a:latin typeface="Arial" panose="020B0704020202020204" pitchFamily="34" charset="0"/>
              </a:defRPr>
            </a:lvl7pPr>
            <a:lvl8pPr marL="1371600" algn="ctr" rtl="0" fontAlgn="base">
              <a:spcBef>
                <a:spcPct val="0"/>
              </a:spcBef>
              <a:spcAft>
                <a:spcPct val="0"/>
              </a:spcAft>
              <a:defRPr sz="4400">
                <a:solidFill>
                  <a:schemeClr val="tx2"/>
                </a:solidFill>
                <a:latin typeface="Arial" panose="020B0704020202020204" pitchFamily="34" charset="0"/>
              </a:defRPr>
            </a:lvl8pPr>
            <a:lvl9pPr marL="1828800" algn="ctr" rtl="0" fontAlgn="base">
              <a:spcBef>
                <a:spcPct val="0"/>
              </a:spcBef>
              <a:spcAft>
                <a:spcPct val="0"/>
              </a:spcAft>
              <a:defRPr sz="4400">
                <a:solidFill>
                  <a:schemeClr val="tx2"/>
                </a:solidFill>
                <a:latin typeface="Arial" panose="020B0704020202020204" pitchFamily="34" charset="0"/>
              </a:defRPr>
            </a:lvl9pPr>
          </a:lstStyle>
          <a:p>
            <a:r>
              <a:rPr lang="en-US" altLang="zh-CN" sz="3500" b="1" kern="0" dirty="0">
                <a:solidFill>
                  <a:schemeClr val="tx1"/>
                </a:solidFill>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rPr>
              <a:t>Women Worldwide</a:t>
            </a:r>
            <a:r>
              <a:rPr lang="zh-CN" altLang="en-US" sz="3500" b="1" kern="0" dirty="0">
                <a:solidFill>
                  <a:schemeClr val="tx1"/>
                </a:solidFill>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rPr>
              <a:t> </a:t>
            </a:r>
            <a:endParaRPr lang="en-US" altLang="zh-CN" sz="3500" b="1" kern="0" dirty="0">
              <a:solidFill>
                <a:schemeClr val="tx1"/>
              </a:solidFill>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endParaRPr>
          </a:p>
          <a:p>
            <a:r>
              <a:rPr lang="ja-JP" altLang="en-US" sz="3200" b="1" kern="0" dirty="0">
                <a:solidFill>
                  <a:schemeClr val="tx1"/>
                </a:solidFill>
                <a:effectLst>
                  <a:outerShdw blurRad="50800" dist="38100" dir="2700000" algn="tl" rotWithShape="0">
                    <a:prstClr val="black">
                      <a:alpha val="40000"/>
                    </a:prstClr>
                  </a:outerShdw>
                </a:effectLst>
                <a:latin typeface="SimSun" pitchFamily="2" charset="-122"/>
                <a:ea typeface="SimSun" pitchFamily="2" charset="-122"/>
              </a:rPr>
              <a:t>世界上的女性</a:t>
            </a:r>
            <a:endParaRPr lang="en-US" sz="3200" b="1" kern="0" dirty="0">
              <a:solidFill>
                <a:schemeClr val="tx1"/>
              </a:solidFill>
              <a:effectLst>
                <a:outerShdw blurRad="50800" dist="38100" dir="2700000" algn="tl" rotWithShape="0">
                  <a:prstClr val="black">
                    <a:alpha val="40000"/>
                  </a:prstClr>
                </a:outerShdw>
              </a:effectLst>
              <a:latin typeface="SimSun" pitchFamily="2" charset="-122"/>
              <a:ea typeface="SimSun" pitchFamily="2" charset="-122"/>
            </a:endParaRPr>
          </a:p>
        </p:txBody>
      </p:sp>
      <p:sp>
        <p:nvSpPr>
          <p:cNvPr id="5" name="Google Shape;140;g73f2a971cb_1_36"/>
          <p:cNvSpPr txBox="1"/>
          <p:nvPr/>
        </p:nvSpPr>
        <p:spPr>
          <a:xfrm>
            <a:off x="4595812" y="6553200"/>
            <a:ext cx="21336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panose="020B0704020202020204"/>
              <a:buNone/>
            </a:pPr>
            <a:r>
              <a:rPr lang="en-US" sz="1800" b="0" i="0" u="none" strike="noStrike" cap="none" dirty="0">
                <a:solidFill>
                  <a:schemeClr val="lt1"/>
                </a:solidFill>
                <a:latin typeface="Arial" panose="020B0704020202020204"/>
                <a:ea typeface="Arial" panose="020B0704020202020204"/>
                <a:cs typeface="Arial" panose="020B0704020202020204"/>
                <a:sym typeface="Arial" panose="020B0704020202020204"/>
              </a:rPr>
              <a:t>WAFW.org</a:t>
            </a:r>
            <a:endParaRP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4"/>
          <p:cNvSpPr txBox="1">
            <a:spLocks noChangeArrowheads="1"/>
          </p:cNvSpPr>
          <p:nvPr/>
        </p:nvSpPr>
        <p:spPr bwMode="auto">
          <a:xfrm>
            <a:off x="4595813" y="6581775"/>
            <a:ext cx="213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704020202020204" pitchFamily="34" charset="0"/>
                <a:ea typeface="MS PGothic" pitchFamily="34" charset="-128"/>
              </a:defRPr>
            </a:lvl1pPr>
            <a:lvl2pPr marL="742950" indent="-285750">
              <a:spcBef>
                <a:spcPct val="20000"/>
              </a:spcBef>
              <a:buChar char="–"/>
              <a:defRPr sz="2800">
                <a:solidFill>
                  <a:schemeClr val="tx1"/>
                </a:solidFill>
                <a:latin typeface="Arial" panose="020B0704020202020204" pitchFamily="34" charset="0"/>
                <a:ea typeface="MS PGothic" pitchFamily="34" charset="-128"/>
              </a:defRPr>
            </a:lvl2pPr>
            <a:lvl3pPr marL="1143000" indent="-228600">
              <a:spcBef>
                <a:spcPct val="20000"/>
              </a:spcBef>
              <a:buChar char="•"/>
              <a:defRPr sz="2400">
                <a:solidFill>
                  <a:schemeClr val="tx1"/>
                </a:solidFill>
                <a:latin typeface="Arial" panose="020B0704020202020204" pitchFamily="34" charset="0"/>
                <a:ea typeface="MS PGothic" pitchFamily="34" charset="-128"/>
              </a:defRPr>
            </a:lvl3pPr>
            <a:lvl4pPr marL="1600200" indent="-228600">
              <a:spcBef>
                <a:spcPct val="20000"/>
              </a:spcBef>
              <a:buChar char="–"/>
              <a:defRPr sz="2000">
                <a:solidFill>
                  <a:schemeClr val="tx1"/>
                </a:solidFill>
                <a:latin typeface="Arial" panose="020B0704020202020204" pitchFamily="34" charset="0"/>
                <a:ea typeface="MS PGothic" pitchFamily="34" charset="-128"/>
              </a:defRPr>
            </a:lvl4pPr>
            <a:lvl5pPr marL="2057400" indent="-228600">
              <a:spcBef>
                <a:spcPct val="20000"/>
              </a:spcBef>
              <a:buChar char="»"/>
              <a:defRPr sz="2000">
                <a:solidFill>
                  <a:schemeClr val="tx1"/>
                </a:solidFill>
                <a:latin typeface="Arial" panose="020B0704020202020204"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anose="020B0704020202020204"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anose="020B0704020202020204"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anose="020B0704020202020204"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anose="020B0704020202020204" pitchFamily="34" charset="0"/>
                <a:ea typeface="MS PGothic" pitchFamily="34" charset="-128"/>
              </a:defRPr>
            </a:lvl9pPr>
          </a:lstStyle>
          <a:p>
            <a:pPr eaLnBrk="1" hangingPunct="1">
              <a:spcBef>
                <a:spcPct val="0"/>
              </a:spcBef>
              <a:buFontTx/>
              <a:buNone/>
            </a:pPr>
            <a:r>
              <a:rPr lang="en-US" altLang="zh-CN" sz="1200">
                <a:solidFill>
                  <a:schemeClr val="bg1"/>
                </a:solidFill>
                <a:latin typeface="Georgia" panose="02040502050405020303" pitchFamily="18" charset="0"/>
              </a:rPr>
              <a:t>WAFW.org</a:t>
            </a:r>
            <a:endParaRPr lang="en-US" altLang="en-US" sz="1200">
              <a:solidFill>
                <a:schemeClr val="bg1"/>
              </a:solidFill>
              <a:latin typeface="Georgia" panose="02040502050405020303" pitchFamily="18" charset="0"/>
            </a:endParaRPr>
          </a:p>
        </p:txBody>
      </p:sp>
      <p:pic>
        <p:nvPicPr>
          <p:cNvPr id="3" name="Picture 2"/>
          <p:cNvPicPr>
            <a:picLocks noChangeAspect="1"/>
          </p:cNvPicPr>
          <p:nvPr/>
        </p:nvPicPr>
        <p:blipFill>
          <a:blip r:embed="rId1"/>
          <a:stretch>
            <a:fillRect/>
          </a:stretch>
        </p:blipFill>
        <p:spPr>
          <a:xfrm>
            <a:off x="5978330" y="1451953"/>
            <a:ext cx="1412284" cy="1392669"/>
          </a:xfrm>
          <a:prstGeom prst="rect">
            <a:avLst/>
          </a:prstGeom>
        </p:spPr>
      </p:pic>
      <p:pic>
        <p:nvPicPr>
          <p:cNvPr id="6" name="Picture 5"/>
          <p:cNvPicPr>
            <a:picLocks noChangeAspect="1"/>
          </p:cNvPicPr>
          <p:nvPr/>
        </p:nvPicPr>
        <p:blipFill rotWithShape="1">
          <a:blip r:embed="rId2"/>
          <a:srcRect l="63346" b="62306"/>
          <a:stretch>
            <a:fillRect/>
          </a:stretch>
        </p:blipFill>
        <p:spPr>
          <a:xfrm>
            <a:off x="7261594" y="2679497"/>
            <a:ext cx="1524571" cy="1499006"/>
          </a:xfrm>
          <a:prstGeom prst="rect">
            <a:avLst/>
          </a:prstGeom>
        </p:spPr>
      </p:pic>
      <p:sp>
        <p:nvSpPr>
          <p:cNvPr id="9" name="Title 1"/>
          <p:cNvSpPr txBox="1"/>
          <p:nvPr/>
        </p:nvSpPr>
        <p:spPr bwMode="auto">
          <a:xfrm>
            <a:off x="1165030" y="341018"/>
            <a:ext cx="7123750" cy="5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Georgia" panose="02040502050405020303" pitchFamily="18" charset="0"/>
                <a:ea typeface="MS PGothic" pitchFamily="34" charset="-128"/>
                <a:cs typeface="+mj-cs"/>
              </a:defRPr>
            </a:lvl1pPr>
            <a:lvl2pPr algn="ctr" rtl="0" eaLnBrk="0" fontAlgn="base" hangingPunct="0">
              <a:spcBef>
                <a:spcPct val="0"/>
              </a:spcBef>
              <a:spcAft>
                <a:spcPct val="0"/>
              </a:spcAft>
              <a:defRPr sz="4400">
                <a:solidFill>
                  <a:schemeClr val="tx2"/>
                </a:solidFill>
                <a:latin typeface="Arial" panose="020B0704020202020204"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anose="020B0704020202020204"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anose="020B0704020202020204"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anose="020B0704020202020204" pitchFamily="34" charset="0"/>
                <a:ea typeface="MS PGothic" pitchFamily="34" charset="-128"/>
              </a:defRPr>
            </a:lvl5pPr>
            <a:lvl6pPr marL="457200" algn="ctr" rtl="0" fontAlgn="base">
              <a:spcBef>
                <a:spcPct val="0"/>
              </a:spcBef>
              <a:spcAft>
                <a:spcPct val="0"/>
              </a:spcAft>
              <a:defRPr sz="4400">
                <a:solidFill>
                  <a:schemeClr val="tx2"/>
                </a:solidFill>
                <a:latin typeface="Arial" panose="020B0704020202020204" pitchFamily="34" charset="0"/>
              </a:defRPr>
            </a:lvl6pPr>
            <a:lvl7pPr marL="914400" algn="ctr" rtl="0" fontAlgn="base">
              <a:spcBef>
                <a:spcPct val="0"/>
              </a:spcBef>
              <a:spcAft>
                <a:spcPct val="0"/>
              </a:spcAft>
              <a:defRPr sz="4400">
                <a:solidFill>
                  <a:schemeClr val="tx2"/>
                </a:solidFill>
                <a:latin typeface="Arial" panose="020B0704020202020204" pitchFamily="34" charset="0"/>
              </a:defRPr>
            </a:lvl7pPr>
            <a:lvl8pPr marL="1371600" algn="ctr" rtl="0" fontAlgn="base">
              <a:spcBef>
                <a:spcPct val="0"/>
              </a:spcBef>
              <a:spcAft>
                <a:spcPct val="0"/>
              </a:spcAft>
              <a:defRPr sz="4400">
                <a:solidFill>
                  <a:schemeClr val="tx2"/>
                </a:solidFill>
                <a:latin typeface="Arial" panose="020B0704020202020204" pitchFamily="34" charset="0"/>
              </a:defRPr>
            </a:lvl8pPr>
            <a:lvl9pPr marL="1828800" algn="ctr" rtl="0" fontAlgn="base">
              <a:spcBef>
                <a:spcPct val="0"/>
              </a:spcBef>
              <a:spcAft>
                <a:spcPct val="0"/>
              </a:spcAft>
              <a:defRPr sz="4400">
                <a:solidFill>
                  <a:schemeClr val="tx2"/>
                </a:solidFill>
                <a:latin typeface="Arial" panose="020B0704020202020204" pitchFamily="34" charset="0"/>
              </a:defRPr>
            </a:lvl9pPr>
          </a:lstStyle>
          <a:p>
            <a:r>
              <a:rPr lang="en-US" altLang="zh-CN" sz="3500" b="1" kern="0" dirty="0">
                <a:solidFill>
                  <a:schemeClr val="tx1"/>
                </a:solidFill>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rPr>
              <a:t>Women Worldwide</a:t>
            </a:r>
            <a:r>
              <a:rPr lang="zh-CN" altLang="en-US" sz="3500" b="1" kern="0" dirty="0">
                <a:solidFill>
                  <a:schemeClr val="tx1"/>
                </a:solidFill>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rPr>
              <a:t> </a:t>
            </a:r>
            <a:endParaRPr lang="en-US" altLang="zh-CN" sz="3500" b="1" kern="0" dirty="0">
              <a:solidFill>
                <a:schemeClr val="tx1"/>
              </a:solidFill>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endParaRPr>
          </a:p>
          <a:p>
            <a:r>
              <a:rPr lang="ja-JP" altLang="en-US" sz="3200" b="1" kern="0" dirty="0">
                <a:solidFill>
                  <a:schemeClr val="tx1"/>
                </a:solidFill>
                <a:effectLst>
                  <a:outerShdw blurRad="50800" dist="38100" dir="2700000" algn="tl" rotWithShape="0">
                    <a:prstClr val="black">
                      <a:alpha val="40000"/>
                    </a:prstClr>
                  </a:outerShdw>
                </a:effectLst>
                <a:latin typeface="SimSun" pitchFamily="2" charset="-122"/>
                <a:ea typeface="SimSun" pitchFamily="2" charset="-122"/>
                <a:cs typeface="SimSun" pitchFamily="2" charset="-122"/>
              </a:rPr>
              <a:t>世界上的女性</a:t>
            </a:r>
            <a:endParaRPr lang="en-US" sz="3200" b="1" kern="0" dirty="0">
              <a:solidFill>
                <a:schemeClr val="tx1"/>
              </a:solidFill>
              <a:effectLst>
                <a:outerShdw blurRad="50800" dist="38100" dir="2700000" algn="tl" rotWithShape="0">
                  <a:prstClr val="black">
                    <a:alpha val="40000"/>
                  </a:prstClr>
                </a:outerShdw>
              </a:effectLst>
              <a:latin typeface="SimSun" pitchFamily="2" charset="-122"/>
              <a:ea typeface="SimSun" pitchFamily="2" charset="-122"/>
              <a:cs typeface="SimSun" pitchFamily="2" charset="-122"/>
            </a:endParaRPr>
          </a:p>
        </p:txBody>
      </p:sp>
      <p:sp>
        <p:nvSpPr>
          <p:cNvPr id="7" name="文本框 5"/>
          <p:cNvSpPr txBox="1">
            <a:spLocks noChangeArrowheads="1"/>
          </p:cNvSpPr>
          <p:nvPr/>
        </p:nvSpPr>
        <p:spPr bwMode="auto">
          <a:xfrm>
            <a:off x="448690" y="1464040"/>
            <a:ext cx="5341101" cy="4567532"/>
          </a:xfrm>
          <a:prstGeom prst="rect">
            <a:avLst/>
          </a:prstGeom>
          <a:ln w="12700">
            <a:noFill/>
          </a:ln>
          <a:effectLst>
            <a:outerShdw blurRad="215900" dist="762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wrap="square">
            <a:spAutoFit/>
          </a:bodyPr>
          <a:lstStyle>
            <a:lvl1pPr>
              <a:spcBef>
                <a:spcPct val="20000"/>
              </a:spcBef>
              <a:buChar char="•"/>
              <a:defRPr sz="3200">
                <a:solidFill>
                  <a:schemeClr val="tx1"/>
                </a:solidFill>
                <a:latin typeface="Arial" panose="020B0704020202020204" pitchFamily="34" charset="0"/>
                <a:ea typeface="MS PGothic" pitchFamily="34" charset="-128"/>
              </a:defRPr>
            </a:lvl1pPr>
            <a:lvl2pPr marL="742950" indent="-285750">
              <a:spcBef>
                <a:spcPct val="20000"/>
              </a:spcBef>
              <a:buChar char="–"/>
              <a:defRPr sz="2800">
                <a:solidFill>
                  <a:schemeClr val="tx1"/>
                </a:solidFill>
                <a:latin typeface="Arial" panose="020B0704020202020204" pitchFamily="34" charset="0"/>
                <a:ea typeface="MS PGothic" pitchFamily="34" charset="-128"/>
              </a:defRPr>
            </a:lvl2pPr>
            <a:lvl3pPr marL="1143000" indent="-228600">
              <a:spcBef>
                <a:spcPct val="20000"/>
              </a:spcBef>
              <a:buChar char="•"/>
              <a:defRPr sz="2400">
                <a:solidFill>
                  <a:schemeClr val="tx1"/>
                </a:solidFill>
                <a:latin typeface="Arial" panose="020B0704020202020204" pitchFamily="34" charset="0"/>
                <a:ea typeface="MS PGothic" pitchFamily="34" charset="-128"/>
              </a:defRPr>
            </a:lvl3pPr>
            <a:lvl4pPr marL="1600200" indent="-228600">
              <a:spcBef>
                <a:spcPct val="20000"/>
              </a:spcBef>
              <a:buChar char="–"/>
              <a:defRPr sz="2000">
                <a:solidFill>
                  <a:schemeClr val="tx1"/>
                </a:solidFill>
                <a:latin typeface="Arial" panose="020B0704020202020204" pitchFamily="34" charset="0"/>
                <a:ea typeface="MS PGothic" pitchFamily="34" charset="-128"/>
              </a:defRPr>
            </a:lvl4pPr>
            <a:lvl5pPr marL="2057400" indent="-228600">
              <a:spcBef>
                <a:spcPct val="20000"/>
              </a:spcBef>
              <a:buChar char="»"/>
              <a:defRPr sz="2000">
                <a:solidFill>
                  <a:schemeClr val="tx1"/>
                </a:solidFill>
                <a:latin typeface="Arial" panose="020B0704020202020204"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anose="020B0704020202020204"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anose="020B0704020202020204"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anose="020B0704020202020204"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anose="020B0704020202020204" pitchFamily="34" charset="0"/>
                <a:ea typeface="MS PGothic" pitchFamily="34" charset="-128"/>
              </a:defRPr>
            </a:lvl9pPr>
          </a:lstStyle>
          <a:p>
            <a:pPr>
              <a:lnSpc>
                <a:spcPct val="114000"/>
              </a:lnSpc>
              <a:spcBef>
                <a:spcPct val="0"/>
              </a:spcBef>
              <a:buFontTx/>
              <a:buNone/>
            </a:pPr>
            <a:r>
              <a:rPr lang="en-US" altLang="en-US" sz="2000" b="1" dirty="0">
                <a:solidFill>
                  <a:srgbClr val="FF0000"/>
                </a:solidFill>
                <a:latin typeface="Times New Roman" panose="02020803070505020304" charset="0"/>
                <a:ea typeface="Times New Roman" panose="02020803070505020304" charset="0"/>
                <a:cs typeface="Times New Roman" panose="02020803070505020304" charset="0"/>
              </a:rPr>
              <a:t>1 in 4 </a:t>
            </a:r>
            <a:r>
              <a:rPr lang="en-US" altLang="en-US" sz="2000" dirty="0">
                <a:latin typeface="Times New Roman" panose="02020803070505020304" charset="0"/>
                <a:ea typeface="Times New Roman" panose="02020803070505020304" charset="0"/>
                <a:cs typeface="Times New Roman" panose="02020803070505020304" charset="0"/>
              </a:rPr>
              <a:t>girls will be born into poverty; </a:t>
            </a:r>
            <a:endParaRPr lang="en-US" altLang="en-US" sz="2000" dirty="0">
              <a:latin typeface="Times New Roman" panose="02020803070505020304" charset="0"/>
              <a:ea typeface="Times New Roman" panose="02020803070505020304" charset="0"/>
              <a:cs typeface="Times New Roman" panose="02020803070505020304" charset="0"/>
            </a:endParaRPr>
          </a:p>
          <a:p>
            <a:pPr>
              <a:lnSpc>
                <a:spcPct val="114000"/>
              </a:lnSpc>
              <a:spcBef>
                <a:spcPct val="0"/>
              </a:spcBef>
              <a:buFontTx/>
              <a:buNone/>
            </a:pPr>
            <a:r>
              <a:rPr lang="zh-CN" altLang="en-US" sz="1600" dirty="0">
                <a:latin typeface="SimSun" pitchFamily="2" charset="-122"/>
                <a:ea typeface="SimSun" pitchFamily="2" charset="-122"/>
                <a:cs typeface="SimSun" pitchFamily="2" charset="-122"/>
              </a:rPr>
              <a:t>每四名女孩中就有一名出生在贫穷的家庭里</a:t>
            </a:r>
            <a:endParaRPr lang="en-US" altLang="en-US" sz="1600" dirty="0">
              <a:latin typeface="SimSun" pitchFamily="2" charset="-122"/>
              <a:ea typeface="SimSun" pitchFamily="2" charset="-122"/>
              <a:cs typeface="SimSun" pitchFamily="2" charset="-122"/>
            </a:endParaRPr>
          </a:p>
          <a:p>
            <a:pPr>
              <a:lnSpc>
                <a:spcPct val="114000"/>
              </a:lnSpc>
              <a:spcBef>
                <a:spcPts val="1200"/>
              </a:spcBef>
              <a:buFontTx/>
              <a:buNone/>
            </a:pPr>
            <a:r>
              <a:rPr lang="en-US" altLang="en-US" sz="2000" b="1" dirty="0">
                <a:solidFill>
                  <a:srgbClr val="FF0000"/>
                </a:solidFill>
                <a:latin typeface="Times New Roman" panose="02020803070505020304" charset="0"/>
                <a:ea typeface="Times New Roman" panose="02020803070505020304" charset="0"/>
                <a:cs typeface="Times New Roman" panose="02020803070505020304" charset="0"/>
              </a:rPr>
              <a:t>½ girls </a:t>
            </a:r>
            <a:r>
              <a:rPr lang="en-US" altLang="en-US" sz="2000" dirty="0">
                <a:latin typeface="Times New Roman" panose="02020803070505020304" charset="0"/>
                <a:ea typeface="Times New Roman" panose="02020803070505020304" charset="0"/>
                <a:cs typeface="Times New Roman" panose="02020803070505020304" charset="0"/>
              </a:rPr>
              <a:t>in developing countries do not enter high school; </a:t>
            </a:r>
            <a:endParaRPr lang="en-US" altLang="en-US" sz="2000" dirty="0">
              <a:latin typeface="Times New Roman" panose="02020803070505020304" charset="0"/>
              <a:ea typeface="Times New Roman" panose="02020803070505020304" charset="0"/>
              <a:cs typeface="Times New Roman" panose="02020803070505020304" charset="0"/>
            </a:endParaRPr>
          </a:p>
          <a:p>
            <a:pPr>
              <a:lnSpc>
                <a:spcPct val="114000"/>
              </a:lnSpc>
              <a:spcBef>
                <a:spcPct val="0"/>
              </a:spcBef>
              <a:buFontTx/>
              <a:buNone/>
            </a:pPr>
            <a:r>
              <a:rPr lang="zh-CN" altLang="en-US" sz="1600" dirty="0">
                <a:latin typeface="SimSun" pitchFamily="2" charset="-122"/>
                <a:ea typeface="SimSun" pitchFamily="2" charset="-122"/>
                <a:cs typeface="SimSun" pitchFamily="2" charset="-122"/>
              </a:rPr>
              <a:t>在发展中国家，有一半的女孩</a:t>
            </a:r>
            <a:r>
              <a:rPr lang="zh-CN" altLang="en-US" sz="1600" dirty="0" smtClean="0">
                <a:latin typeface="SimSun" pitchFamily="2" charset="-122"/>
                <a:ea typeface="SimSun" pitchFamily="2" charset="-122"/>
                <a:cs typeface="SimSun" pitchFamily="2" charset="-122"/>
              </a:rPr>
              <a:t>没有机会接受</a:t>
            </a:r>
            <a:r>
              <a:rPr lang="zh-CN" altLang="en-US" sz="1600" dirty="0">
                <a:latin typeface="SimSun" pitchFamily="2" charset="-122"/>
                <a:ea typeface="SimSun" pitchFamily="2" charset="-122"/>
                <a:cs typeface="SimSun" pitchFamily="2" charset="-122"/>
              </a:rPr>
              <a:t>高中教育</a:t>
            </a:r>
            <a:endParaRPr lang="en-US" altLang="en-US" sz="1600" dirty="0">
              <a:latin typeface="SimSun" pitchFamily="2" charset="-122"/>
              <a:ea typeface="SimSun" pitchFamily="2" charset="-122"/>
              <a:cs typeface="SimSun" pitchFamily="2" charset="-122"/>
            </a:endParaRPr>
          </a:p>
          <a:p>
            <a:pPr>
              <a:lnSpc>
                <a:spcPct val="114000"/>
              </a:lnSpc>
              <a:spcBef>
                <a:spcPts val="1200"/>
              </a:spcBef>
              <a:buFontTx/>
              <a:buNone/>
            </a:pPr>
            <a:r>
              <a:rPr lang="en-US" altLang="en-US" sz="2000" b="1" dirty="0">
                <a:solidFill>
                  <a:srgbClr val="FF0000"/>
                </a:solidFill>
                <a:latin typeface="Times New Roman" panose="02020803070505020304" charset="0"/>
                <a:ea typeface="Times New Roman" panose="02020803070505020304" charset="0"/>
                <a:cs typeface="Times New Roman" panose="02020803070505020304" charset="0"/>
              </a:rPr>
              <a:t>40.3 million </a:t>
            </a:r>
            <a:r>
              <a:rPr lang="en-US" altLang="en-US" sz="2000" dirty="0">
                <a:latin typeface="Times New Roman" panose="02020803070505020304" charset="0"/>
                <a:ea typeface="Times New Roman" panose="02020803070505020304" charset="0"/>
                <a:cs typeface="Times New Roman" panose="02020803070505020304" charset="0"/>
              </a:rPr>
              <a:t>victims of human trafficking globally; </a:t>
            </a:r>
            <a:r>
              <a:rPr lang="en-US" altLang="en-US" sz="2000" b="1" dirty="0">
                <a:solidFill>
                  <a:srgbClr val="FF0000"/>
                </a:solidFill>
                <a:latin typeface="Times New Roman" panose="02020803070505020304" charset="0"/>
                <a:ea typeface="Times New Roman" panose="02020803070505020304" charset="0"/>
                <a:cs typeface="Times New Roman" panose="02020803070505020304" charset="0"/>
              </a:rPr>
              <a:t>75% </a:t>
            </a:r>
            <a:r>
              <a:rPr lang="en-US" altLang="en-US" sz="2000" dirty="0">
                <a:latin typeface="Times New Roman" panose="02020803070505020304" charset="0"/>
                <a:ea typeface="Times New Roman" panose="02020803070505020304" charset="0"/>
                <a:cs typeface="Times New Roman" panose="02020803070505020304" charset="0"/>
              </a:rPr>
              <a:t>are women and girls.</a:t>
            </a:r>
            <a:endParaRPr lang="en-US" altLang="en-US" sz="2000" dirty="0">
              <a:latin typeface="Times New Roman" panose="02020803070505020304" charset="0"/>
              <a:ea typeface="Times New Roman" panose="02020803070505020304" charset="0"/>
              <a:cs typeface="Times New Roman" panose="02020803070505020304" charset="0"/>
            </a:endParaRPr>
          </a:p>
          <a:p>
            <a:pPr>
              <a:lnSpc>
                <a:spcPct val="114000"/>
              </a:lnSpc>
              <a:spcBef>
                <a:spcPct val="0"/>
              </a:spcBef>
              <a:buFontTx/>
              <a:buNone/>
            </a:pPr>
            <a:r>
              <a:rPr lang="ja-JP" altLang="en-US" sz="1600" dirty="0">
                <a:latin typeface="SimSun" pitchFamily="2" charset="-122"/>
                <a:ea typeface="SimSun" pitchFamily="2" charset="-122"/>
              </a:rPr>
              <a:t>全球有</a:t>
            </a:r>
            <a:r>
              <a:rPr lang="en-US" altLang="zh-CN" sz="1600" dirty="0">
                <a:latin typeface="SimSun" pitchFamily="2" charset="-122"/>
                <a:ea typeface="SimSun" pitchFamily="2" charset="-122"/>
              </a:rPr>
              <a:t>403</a:t>
            </a:r>
            <a:r>
              <a:rPr lang="ja-JP" altLang="en-US" sz="1600" dirty="0">
                <a:latin typeface="SimSun" pitchFamily="2" charset="-122"/>
                <a:ea typeface="SimSun" pitchFamily="2" charset="-122"/>
              </a:rPr>
              <a:t>千万人遭遇人口贩卖</a:t>
            </a:r>
            <a:r>
              <a:rPr lang="zh-CN" altLang="en-US" sz="1600" dirty="0">
                <a:latin typeface="SimSun" pitchFamily="2" charset="-122"/>
                <a:ea typeface="SimSun" pitchFamily="2" charset="-122"/>
              </a:rPr>
              <a:t>，</a:t>
            </a:r>
            <a:r>
              <a:rPr lang="en-US" altLang="zh-CN" sz="1600" dirty="0">
                <a:latin typeface="SimSun" pitchFamily="2" charset="-122"/>
                <a:ea typeface="SimSun" pitchFamily="2" charset="-122"/>
              </a:rPr>
              <a:t>75%</a:t>
            </a:r>
            <a:r>
              <a:rPr lang="ja-JP" altLang="en-US" sz="1600" dirty="0">
                <a:latin typeface="SimSun" pitchFamily="2" charset="-122"/>
                <a:ea typeface="SimSun" pitchFamily="2" charset="-122"/>
              </a:rPr>
              <a:t>是女性</a:t>
            </a:r>
            <a:r>
              <a:rPr lang="zh-CN" altLang="en-US" sz="1600" dirty="0">
                <a:latin typeface="SimSun" pitchFamily="2" charset="-122"/>
                <a:ea typeface="SimSun" pitchFamily="2" charset="-122"/>
              </a:rPr>
              <a:t>。</a:t>
            </a:r>
            <a:endParaRPr lang="en-US" altLang="en-US" sz="1600" dirty="0">
              <a:latin typeface="SimSun" pitchFamily="2" charset="-122"/>
              <a:ea typeface="SimSun" pitchFamily="2" charset="-122"/>
            </a:endParaRPr>
          </a:p>
          <a:p>
            <a:pPr>
              <a:lnSpc>
                <a:spcPct val="114000"/>
              </a:lnSpc>
              <a:spcBef>
                <a:spcPts val="1200"/>
              </a:spcBef>
              <a:buFontTx/>
              <a:buNone/>
            </a:pPr>
            <a:r>
              <a:rPr lang="en-US" altLang="en-US" sz="2000" b="1" dirty="0" smtClean="0">
                <a:solidFill>
                  <a:srgbClr val="FF0000"/>
                </a:solidFill>
                <a:latin typeface="Times New Roman" panose="02020803070505020304" charset="0"/>
                <a:ea typeface="Times New Roman" panose="02020803070505020304" charset="0"/>
                <a:cs typeface="Times New Roman" panose="02020803070505020304" charset="0"/>
              </a:rPr>
              <a:t>1 in 3 </a:t>
            </a:r>
            <a:r>
              <a:rPr lang="en-US" altLang="en-US" sz="2000" dirty="0" smtClean="0">
                <a:latin typeface="Times New Roman" panose="02020803070505020304" charset="0"/>
                <a:ea typeface="Times New Roman" panose="02020803070505020304" charset="0"/>
                <a:cs typeface="Times New Roman" panose="02020803070505020304" charset="0"/>
              </a:rPr>
              <a:t>women are victims of domestic violence; </a:t>
            </a:r>
            <a:endParaRPr lang="en-US" altLang="en-US" sz="2000" dirty="0" smtClean="0">
              <a:latin typeface="Times New Roman" panose="02020803070505020304" charset="0"/>
              <a:ea typeface="Times New Roman" panose="02020803070505020304" charset="0"/>
              <a:cs typeface="Times New Roman" panose="02020803070505020304" charset="0"/>
            </a:endParaRPr>
          </a:p>
          <a:p>
            <a:pPr>
              <a:lnSpc>
                <a:spcPct val="114000"/>
              </a:lnSpc>
              <a:spcBef>
                <a:spcPct val="0"/>
              </a:spcBef>
              <a:buFontTx/>
              <a:buNone/>
            </a:pPr>
            <a:r>
              <a:rPr lang="zh-CN" altLang="en-US" sz="1600" dirty="0" smtClean="0">
                <a:latin typeface="SimSun" pitchFamily="2" charset="-122"/>
                <a:ea typeface="SimSun" pitchFamily="2" charset="-122"/>
              </a:rPr>
              <a:t>每三名女性中就有一名是家庭暴力的受害者</a:t>
            </a:r>
            <a:endParaRPr lang="en-US" altLang="en-US" sz="1600" dirty="0" smtClean="0">
              <a:latin typeface="SimSun" pitchFamily="2" charset="-122"/>
              <a:ea typeface="SimSun" pitchFamily="2" charset="-122"/>
            </a:endParaRPr>
          </a:p>
          <a:p>
            <a:pPr>
              <a:lnSpc>
                <a:spcPct val="114000"/>
              </a:lnSpc>
              <a:spcBef>
                <a:spcPts val="1200"/>
              </a:spcBef>
              <a:buFontTx/>
              <a:buNone/>
            </a:pPr>
            <a:r>
              <a:rPr lang="en-US" altLang="en-US" sz="2000" b="1" dirty="0" smtClean="0">
                <a:solidFill>
                  <a:srgbClr val="FF0000"/>
                </a:solidFill>
                <a:latin typeface="Times New Roman" panose="02020803070505020304" charset="0"/>
                <a:ea typeface="Times New Roman" panose="02020803070505020304" charset="0"/>
                <a:cs typeface="Times New Roman" panose="02020803070505020304" charset="0"/>
              </a:rPr>
              <a:t>60</a:t>
            </a:r>
            <a:r>
              <a:rPr lang="en-US" altLang="en-US" sz="2000" b="1" dirty="0">
                <a:solidFill>
                  <a:srgbClr val="FF0000"/>
                </a:solidFill>
                <a:latin typeface="Times New Roman" panose="02020803070505020304" charset="0"/>
                <a:ea typeface="Times New Roman" panose="02020803070505020304" charset="0"/>
                <a:cs typeface="Times New Roman" panose="02020803070505020304" charset="0"/>
              </a:rPr>
              <a:t>% </a:t>
            </a:r>
            <a:r>
              <a:rPr lang="en-US" altLang="en-US" sz="2000" dirty="0">
                <a:latin typeface="Times New Roman" panose="02020803070505020304" charset="0"/>
                <a:ea typeface="Times New Roman" panose="02020803070505020304" charset="0"/>
                <a:cs typeface="Times New Roman" panose="02020803070505020304" charset="0"/>
              </a:rPr>
              <a:t>of malnourished people are women; </a:t>
            </a:r>
            <a:endParaRPr lang="en-US" altLang="en-US" sz="2000" dirty="0">
              <a:latin typeface="Times New Roman" panose="02020803070505020304" charset="0"/>
              <a:ea typeface="Times New Roman" panose="02020803070505020304" charset="0"/>
              <a:cs typeface="Times New Roman" panose="02020803070505020304" charset="0"/>
            </a:endParaRPr>
          </a:p>
          <a:p>
            <a:pPr>
              <a:lnSpc>
                <a:spcPct val="114000"/>
              </a:lnSpc>
              <a:spcBef>
                <a:spcPct val="0"/>
              </a:spcBef>
              <a:buFontTx/>
              <a:buNone/>
            </a:pPr>
            <a:r>
              <a:rPr lang="en-US" altLang="zh-CN" sz="1600" dirty="0">
                <a:latin typeface="SimSun" pitchFamily="2" charset="-122"/>
                <a:ea typeface="SimSun" pitchFamily="2" charset="-122"/>
              </a:rPr>
              <a:t>60%</a:t>
            </a:r>
            <a:r>
              <a:rPr lang="zh-CN" altLang="en-US" sz="1600" dirty="0">
                <a:latin typeface="SimSun" pitchFamily="2" charset="-122"/>
                <a:ea typeface="SimSun" pitchFamily="2" charset="-122"/>
              </a:rPr>
              <a:t>的营养不良人口是女性</a:t>
            </a:r>
            <a:endParaRPr lang="zh-CN" altLang="en-US" sz="1600" dirty="0">
              <a:latin typeface="SimSun" pitchFamily="2" charset="-122"/>
              <a:ea typeface="SimSun" pitchFamily="2" charset="-122"/>
            </a:endParaRPr>
          </a:p>
        </p:txBody>
      </p:sp>
      <p:graphicFrame>
        <p:nvGraphicFramePr>
          <p:cNvPr id="10" name="图示 9"/>
          <p:cNvGraphicFramePr/>
          <p:nvPr/>
        </p:nvGraphicFramePr>
        <p:xfrm>
          <a:off x="4998885" y="3556767"/>
          <a:ext cx="2536249" cy="18075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组合 10"/>
          <p:cNvGrpSpPr/>
          <p:nvPr/>
        </p:nvGrpSpPr>
        <p:grpSpPr>
          <a:xfrm>
            <a:off x="7278874" y="4924603"/>
            <a:ext cx="1507291" cy="1435136"/>
            <a:chOff x="4619063" y="3902934"/>
            <a:chExt cx="2411071" cy="2411071"/>
          </a:xfrm>
        </p:grpSpPr>
        <p:sp>
          <p:nvSpPr>
            <p:cNvPr id="12" name="椭圆 11" descr="page2_blog_entry227_8[1]"/>
            <p:cNvSpPr/>
            <p:nvPr/>
          </p:nvSpPr>
          <p:spPr>
            <a:xfrm>
              <a:off x="4619063" y="3902934"/>
              <a:ext cx="2411071" cy="2411071"/>
            </a:xfrm>
            <a:prstGeom prst="ellipse">
              <a:avLst/>
            </a:prstGeom>
            <a:blipFill>
              <a:blip r:embed="rId8">
                <a:extLst>
                  <a:ext uri="{28A0092B-C50C-407E-A947-70E740481C1C}">
                    <a14:useLocalDpi xmlns:a14="http://schemas.microsoft.com/office/drawing/2010/main" val="0"/>
                  </a:ext>
                </a:extLst>
              </a:blip>
              <a:srcRect/>
              <a:stretch>
                <a:fillRect t="-25000" b="-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任意多边形 26"/>
            <p:cNvSpPr/>
            <p:nvPr/>
          </p:nvSpPr>
          <p:spPr>
            <a:xfrm>
              <a:off x="4927346" y="5294117"/>
              <a:ext cx="1801200" cy="440847"/>
            </a:xfrm>
            <a:custGeom>
              <a:avLst/>
              <a:gdLst>
                <a:gd name="connsiteX0" fmla="*/ 0 w 932688"/>
                <a:gd name="connsiteY0" fmla="*/ 0 h 480917"/>
                <a:gd name="connsiteX1" fmla="*/ 932688 w 932688"/>
                <a:gd name="connsiteY1" fmla="*/ 0 h 480917"/>
                <a:gd name="connsiteX2" fmla="*/ 932688 w 932688"/>
                <a:gd name="connsiteY2" fmla="*/ 480917 h 480917"/>
                <a:gd name="connsiteX3" fmla="*/ 0 w 932688"/>
                <a:gd name="connsiteY3" fmla="*/ 480917 h 480917"/>
                <a:gd name="connsiteX4" fmla="*/ 0 w 932688"/>
                <a:gd name="connsiteY4" fmla="*/ 0 h 480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688" h="480917">
                  <a:moveTo>
                    <a:pt x="0" y="0"/>
                  </a:moveTo>
                  <a:lnTo>
                    <a:pt x="932688" y="0"/>
                  </a:lnTo>
                  <a:lnTo>
                    <a:pt x="932688" y="480917"/>
                  </a:lnTo>
                  <a:lnTo>
                    <a:pt x="0" y="48091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algn="ctr" defTabSz="499745">
                <a:lnSpc>
                  <a:spcPct val="90000"/>
                </a:lnSpc>
                <a:spcAft>
                  <a:spcPct val="35000"/>
                </a:spcAft>
              </a:pPr>
              <a:r>
                <a:rPr lang="en-US" altLang="en-US" b="1" dirty="0">
                  <a:latin typeface="Georgia" panose="02040502050405020303" pitchFamily="18" charset="0"/>
                  <a:ea typeface="Songti TC" panose="02010600040101010101" pitchFamily="2" charset="-120"/>
                </a:rPr>
                <a:t>MATERNAL HEALTH</a:t>
              </a:r>
              <a:endParaRPr lang="en-US" altLang="en-US" b="1" dirty="0">
                <a:latin typeface="Georgia" panose="02040502050405020303" pitchFamily="18" charset="0"/>
                <a:ea typeface="Songti TC" panose="02010600040101010101" pitchFamily="2" charset="-120"/>
              </a:endParaRPr>
            </a:p>
            <a:p>
              <a:pPr algn="ctr" defTabSz="499745">
                <a:lnSpc>
                  <a:spcPct val="90000"/>
                </a:lnSpc>
                <a:spcAft>
                  <a:spcPct val="35000"/>
                </a:spcAft>
              </a:pPr>
              <a:r>
                <a:rPr lang="zh-CN" altLang="en-US" b="1" dirty="0">
                  <a:latin typeface="Georgia" panose="02040502050405020303" pitchFamily="18" charset="0"/>
                  <a:ea typeface="Songti TC" panose="02010600040101010101" pitchFamily="2" charset="-120"/>
                </a:rPr>
                <a:t>母婴健康</a:t>
              </a:r>
              <a:endParaRPr lang="en-US" b="1" dirty="0">
                <a:latin typeface="Georgia" panose="02040502050405020303" pitchFamily="18" charset="0"/>
                <a:ea typeface="Songti TC" panose="02010600040101010101" pitchFamily="2" charset="-120"/>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73f2a971cb_1_36"/>
          <p:cNvSpPr txBox="1">
            <a:spLocks noGrp="1"/>
          </p:cNvSpPr>
          <p:nvPr>
            <p:ph type="title"/>
          </p:nvPr>
        </p:nvSpPr>
        <p:spPr>
          <a:xfrm>
            <a:off x="2173447" y="159714"/>
            <a:ext cx="6157753" cy="936122"/>
          </a:xfrm>
          <a:prstGeom prst="rect">
            <a:avLst/>
          </a:prstGeom>
          <a:noFill/>
          <a:ln>
            <a:noFill/>
          </a:ln>
        </p:spPr>
        <p:txBody>
          <a:bodyPr spcFirstLastPara="1" wrap="square" lIns="91425" tIns="45700" rIns="91425" bIns="45700" anchor="ctr" anchorCtr="0">
            <a:noAutofit/>
          </a:bodyPr>
          <a:lstStyle/>
          <a:p>
            <a:pPr marL="0" lvl="0" indent="0" rtl="0">
              <a:lnSpc>
                <a:spcPct val="115000"/>
              </a:lnSpc>
              <a:spcBef>
                <a:spcPts val="2300"/>
              </a:spcBef>
              <a:spcAft>
                <a:spcPts val="0"/>
              </a:spcAft>
              <a:buSzPts val="1100"/>
              <a:buNone/>
            </a:pPr>
            <a:r>
              <a:rPr lang="en-US" altLang="zh-CN" sz="3000" b="1" dirty="0" smtClean="0">
                <a:solidFill>
                  <a:schemeClr val="tx1"/>
                </a:solidFill>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rPr>
              <a:t>Women’s </a:t>
            </a:r>
            <a:r>
              <a:rPr lang="en-US" altLang="zh-CN" sz="3000" b="1" dirty="0">
                <a:solidFill>
                  <a:schemeClr val="tx1"/>
                </a:solidFill>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rPr>
              <a:t>Working </a:t>
            </a:r>
            <a:r>
              <a:rPr lang="en-US" altLang="zh-CN" sz="3000" b="1" dirty="0" smtClean="0">
                <a:solidFill>
                  <a:schemeClr val="tx1"/>
                </a:solidFill>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rPr>
              <a:t>Conditions</a:t>
            </a:r>
            <a:br>
              <a:rPr lang="en-US" altLang="zh-CN" sz="3000" b="1" dirty="0">
                <a:solidFill>
                  <a:schemeClr val="tx1"/>
                </a:solidFill>
                <a:effectLst>
                  <a:outerShdw blurRad="50800" dist="38100" dir="2700000" algn="tl" rotWithShape="0">
                    <a:prstClr val="black">
                      <a:alpha val="40000"/>
                    </a:prstClr>
                  </a:outerShdw>
                </a:effectLst>
                <a:latin typeface="Georgia" panose="02040502050405020303" pitchFamily="18" charset="0"/>
              </a:rPr>
            </a:br>
            <a:r>
              <a:rPr lang="ja-JP" altLang="en-US" sz="3000" b="1" dirty="0">
                <a:solidFill>
                  <a:schemeClr val="tx1"/>
                </a:solidFill>
                <a:effectLst>
                  <a:outerShdw blurRad="50800" dist="38100" dir="2700000" algn="tl" rotWithShape="0">
                    <a:prstClr val="black">
                      <a:alpha val="40000"/>
                    </a:prstClr>
                  </a:outerShdw>
                </a:effectLst>
                <a:latin typeface="SimSun" pitchFamily="2" charset="-122"/>
                <a:ea typeface="SimSun" pitchFamily="2" charset="-122"/>
                <a:cs typeface="SimSun" pitchFamily="2" charset="-122"/>
              </a:rPr>
              <a:t>女性的工作环境</a:t>
            </a:r>
            <a:r>
              <a:rPr lang="en-US" altLang="zh-CN" sz="3000" b="1" dirty="0">
                <a:solidFill>
                  <a:schemeClr val="tx1"/>
                </a:solidFill>
                <a:effectLst>
                  <a:outerShdw blurRad="50800" dist="38100" dir="2700000" algn="tl" rotWithShape="0">
                    <a:prstClr val="black">
                      <a:alpha val="40000"/>
                    </a:prstClr>
                  </a:outerShdw>
                </a:effectLst>
                <a:latin typeface="SimSun" pitchFamily="2" charset="-122"/>
                <a:ea typeface="SimSun" pitchFamily="2" charset="-122"/>
                <a:cs typeface="SimSun" pitchFamily="2" charset="-122"/>
              </a:rPr>
              <a:t> </a:t>
            </a:r>
            <a:endParaRPr lang="en-US" sz="3000" b="1" dirty="0">
              <a:solidFill>
                <a:schemeClr val="tx1"/>
              </a:solidFill>
              <a:effectLst>
                <a:outerShdw blurRad="50800" dist="38100" dir="2700000" algn="tl" rotWithShape="0">
                  <a:prstClr val="black">
                    <a:alpha val="40000"/>
                  </a:prstClr>
                </a:outerShdw>
              </a:effectLst>
              <a:latin typeface="SimSun" pitchFamily="2" charset="-122"/>
              <a:ea typeface="SimSun" pitchFamily="2" charset="-122"/>
              <a:cs typeface="SimSun" pitchFamily="2" charset="-122"/>
            </a:endParaRPr>
          </a:p>
        </p:txBody>
      </p:sp>
      <p:sp>
        <p:nvSpPr>
          <p:cNvPr id="140" name="Google Shape;140;g73f2a971cb_1_36"/>
          <p:cNvSpPr txBox="1"/>
          <p:nvPr/>
        </p:nvSpPr>
        <p:spPr>
          <a:xfrm>
            <a:off x="4595812" y="6553200"/>
            <a:ext cx="21336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panose="020B0704020202020204"/>
              <a:buNone/>
            </a:pPr>
            <a:r>
              <a:rPr lang="en-US" sz="1800" b="0" i="0" u="none" strike="noStrike" cap="none">
                <a:solidFill>
                  <a:schemeClr val="lt1"/>
                </a:solidFill>
                <a:latin typeface="Arial" panose="020B0704020202020204"/>
                <a:ea typeface="Arial" panose="020B0704020202020204"/>
                <a:cs typeface="Arial" panose="020B0704020202020204"/>
                <a:sym typeface="Arial" panose="020B0704020202020204"/>
              </a:rPr>
              <a:t>WAFW.org</a:t>
            </a:r>
            <a:endParaRPr lang="en-US" dirty="0"/>
          </a:p>
        </p:txBody>
      </p:sp>
      <p:pic>
        <p:nvPicPr>
          <p:cNvPr id="5" name="Picture 4" descr="A group of people standing on top of a grass covered field&#10;&#10;Description automatically generated"/>
          <p:cNvPicPr>
            <a:picLocks noChangeAspect="1"/>
          </p:cNvPicPr>
          <p:nvPr/>
        </p:nvPicPr>
        <p:blipFill rotWithShape="1">
          <a:blip r:embed="rId1"/>
          <a:srcRect l="12508" t="8509" b="22268"/>
          <a:stretch>
            <a:fillRect/>
          </a:stretch>
        </p:blipFill>
        <p:spPr>
          <a:xfrm>
            <a:off x="5861345" y="1354166"/>
            <a:ext cx="2973912" cy="1534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group of people walking down the street&#10;&#10;Description automatically generated"/>
          <p:cNvPicPr>
            <a:picLocks noChangeAspect="1"/>
          </p:cNvPicPr>
          <p:nvPr/>
        </p:nvPicPr>
        <p:blipFill>
          <a:blip r:embed="rId2"/>
          <a:stretch>
            <a:fillRect/>
          </a:stretch>
        </p:blipFill>
        <p:spPr>
          <a:xfrm>
            <a:off x="726135" y="3384350"/>
            <a:ext cx="1950579" cy="1473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rotWithShape="1">
          <a:blip r:embed="rId3"/>
          <a:srcRect r="8859" b="22629"/>
          <a:stretch>
            <a:fillRect/>
          </a:stretch>
        </p:blipFill>
        <p:spPr>
          <a:xfrm>
            <a:off x="5078598" y="4802265"/>
            <a:ext cx="3831530" cy="12236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descr="A person posing for the camera&#10;&#10;Description automatically generated"/>
          <p:cNvPicPr>
            <a:picLocks noChangeAspect="1"/>
          </p:cNvPicPr>
          <p:nvPr/>
        </p:nvPicPr>
        <p:blipFill>
          <a:blip r:embed="rId4"/>
          <a:stretch>
            <a:fillRect/>
          </a:stretch>
        </p:blipFill>
        <p:spPr>
          <a:xfrm rot="377937">
            <a:off x="288002" y="1561538"/>
            <a:ext cx="2937146" cy="1655014"/>
          </a:xfrm>
          <a:prstGeom prst="rect">
            <a:avLst/>
          </a:prstGeom>
          <a:solidFill>
            <a:srgbClr val="FFFFFF">
              <a:shade val="85000"/>
            </a:srgbClr>
          </a:solidFill>
          <a:ln w="5715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8" descr="A picture containing outdoor, child, woman, small&#10;&#10;Description automatically generated"/>
          <p:cNvPicPr>
            <a:picLocks noChangeAspect="1"/>
          </p:cNvPicPr>
          <p:nvPr/>
        </p:nvPicPr>
        <p:blipFill rotWithShape="1">
          <a:blip r:embed="rId5"/>
          <a:srcRect t="15683" r="28310" b="21585"/>
          <a:stretch>
            <a:fillRect/>
          </a:stretch>
        </p:blipFill>
        <p:spPr>
          <a:xfrm>
            <a:off x="5351845" y="2919934"/>
            <a:ext cx="3285037" cy="161932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4718" y="1449343"/>
            <a:ext cx="1789485" cy="2385980"/>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7349" y="4007185"/>
            <a:ext cx="1780615" cy="2374153"/>
          </a:xfrm>
          <a:prstGeom prst="rect">
            <a:avLst/>
          </a:prstGeom>
        </p:spPr>
      </p:pic>
      <p:pic>
        <p:nvPicPr>
          <p:cNvPr id="4" name="图片 3"/>
          <p:cNvPicPr>
            <a:picLocks noChangeAspect="1"/>
          </p:cNvPicPr>
          <p:nvPr/>
        </p:nvPicPr>
        <p:blipFill rotWithShape="1">
          <a:blip r:embed="rId8">
            <a:extLst>
              <a:ext uri="{28A0092B-C50C-407E-A947-70E740481C1C}">
                <a14:useLocalDpi xmlns:a14="http://schemas.microsoft.com/office/drawing/2010/main" val="0"/>
              </a:ext>
            </a:extLst>
          </a:blip>
          <a:srcRect r="7628" b="18309"/>
          <a:stretch>
            <a:fillRect/>
          </a:stretch>
        </p:blipFill>
        <p:spPr>
          <a:xfrm>
            <a:off x="129809" y="5051545"/>
            <a:ext cx="2348439" cy="150165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40" name="Google Shape;140;g73f2a971cb_1_36"/>
          <p:cNvSpPr txBox="1"/>
          <p:nvPr/>
        </p:nvSpPr>
        <p:spPr>
          <a:xfrm>
            <a:off x="4595812" y="6553200"/>
            <a:ext cx="21336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panose="020B0704020202020204"/>
              <a:buNone/>
            </a:pPr>
            <a:r>
              <a:rPr lang="en-US" sz="1800" b="0" i="0" u="none" strike="noStrike" cap="none">
                <a:solidFill>
                  <a:schemeClr val="lt1"/>
                </a:solidFill>
                <a:latin typeface="Arial" panose="020B0704020202020204"/>
                <a:ea typeface="Arial" panose="020B0704020202020204"/>
                <a:cs typeface="Arial" panose="020B0704020202020204"/>
                <a:sym typeface="Arial" panose="020B0704020202020204"/>
              </a:rPr>
              <a:t>WAFW.org</a:t>
            </a:r>
            <a:endParaRPr lang="en-US" dirty="0"/>
          </a:p>
        </p:txBody>
      </p:sp>
      <p:sp>
        <p:nvSpPr>
          <p:cNvPr id="141" name="Google Shape;141;g73f2a971cb_1_36"/>
          <p:cNvSpPr txBox="1"/>
          <p:nvPr/>
        </p:nvSpPr>
        <p:spPr>
          <a:xfrm>
            <a:off x="569250" y="2423625"/>
            <a:ext cx="3144600" cy="218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p>
        </p:txBody>
      </p:sp>
      <p:pic>
        <p:nvPicPr>
          <p:cNvPr id="3" name="Picture 2" descr="A group of people sitting at a zoo&#10;&#10;Description automatically generated"/>
          <p:cNvPicPr>
            <a:picLocks noChangeAspect="1"/>
          </p:cNvPicPr>
          <p:nvPr/>
        </p:nvPicPr>
        <p:blipFill rotWithShape="1">
          <a:blip r:embed="rId1"/>
          <a:srcRect l="12757" t="468" r="2258" b="15367"/>
          <a:stretch>
            <a:fillRect/>
          </a:stretch>
        </p:blipFill>
        <p:spPr>
          <a:xfrm>
            <a:off x="5538247" y="4035523"/>
            <a:ext cx="3413035" cy="2238648"/>
          </a:xfrm>
          <a:prstGeom prst="snip2DiagRect">
            <a:avLst>
              <a:gd name="adj1" fmla="val 19982"/>
              <a:gd name="adj2" fmla="val 0"/>
            </a:avLst>
          </a:prstGeom>
          <a:solidFill>
            <a:srgbClr val="FFFFFF">
              <a:shade val="85000"/>
            </a:srgbClr>
          </a:solidFill>
          <a:ln w="381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4" descr="A group of people in a room&#10;&#10;Description automatically generated"/>
          <p:cNvPicPr>
            <a:picLocks noChangeAspect="1"/>
          </p:cNvPicPr>
          <p:nvPr/>
        </p:nvPicPr>
        <p:blipFill>
          <a:blip r:embed="rId2"/>
          <a:stretch>
            <a:fillRect/>
          </a:stretch>
        </p:blipFill>
        <p:spPr>
          <a:xfrm>
            <a:off x="295258" y="3743994"/>
            <a:ext cx="2476221" cy="1337159"/>
          </a:xfrm>
          <a:prstGeom prst="snip2DiagRect">
            <a:avLst>
              <a:gd name="adj1" fmla="val 0"/>
              <a:gd name="adj2" fmla="val 16667"/>
            </a:avLst>
          </a:prstGeom>
          <a:solidFill>
            <a:srgbClr val="FFFFFF">
              <a:shade val="85000"/>
            </a:srgbClr>
          </a:solidFill>
          <a:ln w="381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Picture 18" descr="A group of people sitting in a room&#10;&#10;Description automatically generated"/>
          <p:cNvPicPr>
            <a:picLocks noChangeAspect="1"/>
          </p:cNvPicPr>
          <p:nvPr/>
        </p:nvPicPr>
        <p:blipFill rotWithShape="1">
          <a:blip r:embed="rId3"/>
          <a:srcRect l="4194" t="18883"/>
          <a:stretch>
            <a:fillRect/>
          </a:stretch>
        </p:blipFill>
        <p:spPr>
          <a:xfrm>
            <a:off x="383200" y="1499533"/>
            <a:ext cx="4389092" cy="2092072"/>
          </a:xfrm>
          <a:prstGeom prst="round2DiagRect">
            <a:avLst>
              <a:gd name="adj1" fmla="val 16667"/>
              <a:gd name="adj2" fmla="val 0"/>
            </a:avLst>
          </a:prstGeom>
          <a:ln w="38100" cap="sq">
            <a:solidFill>
              <a:srgbClr val="FFFFFF"/>
            </a:solidFill>
            <a:miter lim="800000"/>
            <a:headEnd/>
            <a:tailEnd/>
          </a:ln>
          <a:effectLst>
            <a:outerShdw blurRad="254000" algn="tl" rotWithShape="0">
              <a:srgbClr val="000000">
                <a:alpha val="43000"/>
              </a:srgbClr>
            </a:outerShdw>
          </a:effectLst>
        </p:spPr>
      </p:pic>
      <p:pic>
        <p:nvPicPr>
          <p:cNvPr id="21" name="Picture 20" descr="A group of people in a room&#10;&#10;Description automatically generated"/>
          <p:cNvPicPr>
            <a:picLocks noChangeAspect="1"/>
          </p:cNvPicPr>
          <p:nvPr/>
        </p:nvPicPr>
        <p:blipFill>
          <a:blip r:embed="rId4"/>
          <a:stretch>
            <a:fillRect/>
          </a:stretch>
        </p:blipFill>
        <p:spPr>
          <a:xfrm>
            <a:off x="5017266" y="1432818"/>
            <a:ext cx="3954196" cy="2225502"/>
          </a:xfrm>
          <a:prstGeom prst="snip2DiagRect">
            <a:avLst>
              <a:gd name="adj1" fmla="val 20731"/>
              <a:gd name="adj2" fmla="val 16667"/>
            </a:avLst>
          </a:prstGeom>
          <a:solidFill>
            <a:srgbClr val="FFFFFF">
              <a:shade val="85000"/>
            </a:srgbClr>
          </a:solidFill>
          <a:ln w="381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12" descr="A picture containing person, building, sitting, woman&#10;&#10;Description automatically generated"/>
          <p:cNvPicPr>
            <a:picLocks noChangeAspect="1"/>
          </p:cNvPicPr>
          <p:nvPr/>
        </p:nvPicPr>
        <p:blipFill rotWithShape="1">
          <a:blip r:embed="rId5"/>
          <a:srcRect l="14293" r="16761" b="16255"/>
          <a:stretch>
            <a:fillRect/>
          </a:stretch>
        </p:blipFill>
        <p:spPr>
          <a:xfrm>
            <a:off x="2933343" y="4123559"/>
            <a:ext cx="2443038" cy="2092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511" y="5169595"/>
            <a:ext cx="2315967" cy="1302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Google Shape;138;g73f2a971cb_1_36"/>
          <p:cNvSpPr txBox="1"/>
          <p:nvPr/>
        </p:nvSpPr>
        <p:spPr>
          <a:xfrm>
            <a:off x="2173447" y="159715"/>
            <a:ext cx="5852953" cy="71323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panose="020B0704020202020204"/>
              <a:buNone/>
              <a:defRPr sz="4400" b="0" i="0" u="none" strike="noStrike" cap="none">
                <a:solidFill>
                  <a:schemeClr val="dk2"/>
                </a:solidFill>
                <a:latin typeface="Arial" panose="020B0704020202020204"/>
                <a:ea typeface="Arial" panose="020B0704020202020204"/>
                <a:cs typeface="Arial" panose="020B0704020202020204"/>
                <a:sym typeface="Arial" panose="020B0704020202020204"/>
              </a:defRPr>
            </a:lvl1pPr>
            <a:lvl2pPr marR="0" lvl="1" algn="ctr" rtl="0">
              <a:lnSpc>
                <a:spcPct val="100000"/>
              </a:lnSpc>
              <a:spcBef>
                <a:spcPts val="0"/>
              </a:spcBef>
              <a:spcAft>
                <a:spcPts val="0"/>
              </a:spcAft>
              <a:buClr>
                <a:srgbClr val="000000"/>
              </a:buClr>
              <a:buSzPts val="1400"/>
              <a:buFont typeface="Arial" panose="020B0704020202020204"/>
              <a:buNone/>
              <a:defRPr sz="4400" b="0" i="0" u="none" strike="noStrike" cap="none">
                <a:solidFill>
                  <a:schemeClr val="dk2"/>
                </a:solidFill>
                <a:latin typeface="Arial" panose="020B0704020202020204"/>
                <a:ea typeface="Arial" panose="020B0704020202020204"/>
                <a:cs typeface="Arial" panose="020B0704020202020204"/>
                <a:sym typeface="Arial" panose="020B0704020202020204"/>
              </a:defRPr>
            </a:lvl2pPr>
            <a:lvl3pPr marR="0" lvl="2" algn="ctr" rtl="0">
              <a:lnSpc>
                <a:spcPct val="100000"/>
              </a:lnSpc>
              <a:spcBef>
                <a:spcPts val="0"/>
              </a:spcBef>
              <a:spcAft>
                <a:spcPts val="0"/>
              </a:spcAft>
              <a:buClr>
                <a:srgbClr val="000000"/>
              </a:buClr>
              <a:buSzPts val="1400"/>
              <a:buFont typeface="Arial" panose="020B0704020202020204"/>
              <a:buNone/>
              <a:defRPr sz="4400" b="0" i="0" u="none" strike="noStrike" cap="none">
                <a:solidFill>
                  <a:schemeClr val="dk2"/>
                </a:solidFill>
                <a:latin typeface="Arial" panose="020B0704020202020204"/>
                <a:ea typeface="Arial" panose="020B0704020202020204"/>
                <a:cs typeface="Arial" panose="020B0704020202020204"/>
                <a:sym typeface="Arial" panose="020B0704020202020204"/>
              </a:defRPr>
            </a:lvl3pPr>
            <a:lvl4pPr marR="0" lvl="3" algn="ctr" rtl="0">
              <a:lnSpc>
                <a:spcPct val="100000"/>
              </a:lnSpc>
              <a:spcBef>
                <a:spcPts val="0"/>
              </a:spcBef>
              <a:spcAft>
                <a:spcPts val="0"/>
              </a:spcAft>
              <a:buClr>
                <a:srgbClr val="000000"/>
              </a:buClr>
              <a:buSzPts val="1400"/>
              <a:buFont typeface="Arial" panose="020B0704020202020204"/>
              <a:buNone/>
              <a:defRPr sz="4400" b="0" i="0" u="none" strike="noStrike" cap="none">
                <a:solidFill>
                  <a:schemeClr val="dk2"/>
                </a:solidFill>
                <a:latin typeface="Arial" panose="020B0704020202020204"/>
                <a:ea typeface="Arial" panose="020B0704020202020204"/>
                <a:cs typeface="Arial" panose="020B0704020202020204"/>
                <a:sym typeface="Arial" panose="020B0704020202020204"/>
              </a:defRPr>
            </a:lvl4pPr>
            <a:lvl5pPr marR="0" lvl="4" algn="ctr" rtl="0">
              <a:lnSpc>
                <a:spcPct val="100000"/>
              </a:lnSpc>
              <a:spcBef>
                <a:spcPts val="0"/>
              </a:spcBef>
              <a:spcAft>
                <a:spcPts val="0"/>
              </a:spcAft>
              <a:buClr>
                <a:srgbClr val="000000"/>
              </a:buClr>
              <a:buSzPts val="1400"/>
              <a:buFont typeface="Arial" panose="020B0704020202020204"/>
              <a:buNone/>
              <a:defRPr sz="4400" b="0" i="0" u="none" strike="noStrike" cap="none">
                <a:solidFill>
                  <a:schemeClr val="dk2"/>
                </a:solidFill>
                <a:latin typeface="Arial" panose="020B0704020202020204"/>
                <a:ea typeface="Arial" panose="020B0704020202020204"/>
                <a:cs typeface="Arial" panose="020B0704020202020204"/>
                <a:sym typeface="Arial" panose="020B0704020202020204"/>
              </a:defRPr>
            </a:lvl5pPr>
            <a:lvl6pPr marR="0" lvl="5" algn="ctr" rtl="0">
              <a:lnSpc>
                <a:spcPct val="100000"/>
              </a:lnSpc>
              <a:spcBef>
                <a:spcPts val="0"/>
              </a:spcBef>
              <a:spcAft>
                <a:spcPts val="0"/>
              </a:spcAft>
              <a:buClr>
                <a:srgbClr val="000000"/>
              </a:buClr>
              <a:buSzPts val="1400"/>
              <a:buFont typeface="Arial" panose="020B0704020202020204"/>
              <a:buNone/>
              <a:defRPr sz="4400" b="0" i="0" u="none" strike="noStrike" cap="none">
                <a:solidFill>
                  <a:schemeClr val="dk2"/>
                </a:solidFill>
                <a:latin typeface="Arial" panose="020B0704020202020204"/>
                <a:ea typeface="Arial" panose="020B0704020202020204"/>
                <a:cs typeface="Arial" panose="020B0704020202020204"/>
                <a:sym typeface="Arial" panose="020B0704020202020204"/>
              </a:defRPr>
            </a:lvl6pPr>
            <a:lvl7pPr marR="0" lvl="6" algn="ctr" rtl="0">
              <a:lnSpc>
                <a:spcPct val="100000"/>
              </a:lnSpc>
              <a:spcBef>
                <a:spcPts val="0"/>
              </a:spcBef>
              <a:spcAft>
                <a:spcPts val="0"/>
              </a:spcAft>
              <a:buClr>
                <a:srgbClr val="000000"/>
              </a:buClr>
              <a:buSzPts val="1400"/>
              <a:buFont typeface="Arial" panose="020B0704020202020204"/>
              <a:buNone/>
              <a:defRPr sz="4400" b="0" i="0" u="none" strike="noStrike" cap="none">
                <a:solidFill>
                  <a:schemeClr val="dk2"/>
                </a:solidFill>
                <a:latin typeface="Arial" panose="020B0704020202020204"/>
                <a:ea typeface="Arial" panose="020B0704020202020204"/>
                <a:cs typeface="Arial" panose="020B0704020202020204"/>
                <a:sym typeface="Arial" panose="020B0704020202020204"/>
              </a:defRPr>
            </a:lvl7pPr>
            <a:lvl8pPr marR="0" lvl="7" algn="ctr" rtl="0">
              <a:lnSpc>
                <a:spcPct val="100000"/>
              </a:lnSpc>
              <a:spcBef>
                <a:spcPts val="0"/>
              </a:spcBef>
              <a:spcAft>
                <a:spcPts val="0"/>
              </a:spcAft>
              <a:buClr>
                <a:srgbClr val="000000"/>
              </a:buClr>
              <a:buSzPts val="1400"/>
              <a:buFont typeface="Arial" panose="020B0704020202020204"/>
              <a:buNone/>
              <a:defRPr sz="4400" b="0" i="0" u="none" strike="noStrike" cap="none">
                <a:solidFill>
                  <a:schemeClr val="dk2"/>
                </a:solidFill>
                <a:latin typeface="Arial" panose="020B0704020202020204"/>
                <a:ea typeface="Arial" panose="020B0704020202020204"/>
                <a:cs typeface="Arial" panose="020B0704020202020204"/>
                <a:sym typeface="Arial" panose="020B0704020202020204"/>
              </a:defRPr>
            </a:lvl8pPr>
            <a:lvl9pPr marR="0" lvl="8" algn="ctr" rtl="0">
              <a:lnSpc>
                <a:spcPct val="100000"/>
              </a:lnSpc>
              <a:spcBef>
                <a:spcPts val="0"/>
              </a:spcBef>
              <a:spcAft>
                <a:spcPts val="0"/>
              </a:spcAft>
              <a:buClr>
                <a:srgbClr val="000000"/>
              </a:buClr>
              <a:buSzPts val="1400"/>
              <a:buFont typeface="Arial" panose="020B0704020202020204"/>
              <a:buNone/>
              <a:defRPr sz="4400" b="0" i="0" u="none" strike="noStrike" cap="none">
                <a:solidFill>
                  <a:schemeClr val="dk2"/>
                </a:solidFill>
                <a:latin typeface="Arial" panose="020B0704020202020204"/>
                <a:ea typeface="Arial" panose="020B0704020202020204"/>
                <a:cs typeface="Arial" panose="020B0704020202020204"/>
                <a:sym typeface="Arial" panose="020B0704020202020204"/>
              </a:defRPr>
            </a:lvl9pPr>
          </a:lstStyle>
          <a:p>
            <a:pPr>
              <a:lnSpc>
                <a:spcPct val="115000"/>
              </a:lnSpc>
              <a:spcBef>
                <a:spcPts val="2300"/>
              </a:spcBef>
              <a:buSzPts val="1100"/>
            </a:pPr>
            <a:r>
              <a:rPr lang="en-US" altLang="zh-CN" sz="3000" b="1" dirty="0" smtClean="0">
                <a:solidFill>
                  <a:schemeClr val="tx1"/>
                </a:solidFill>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rPr>
              <a:t>Women’s  </a:t>
            </a:r>
            <a:r>
              <a:rPr lang="en-US" altLang="zh-CN" sz="3000" b="1" dirty="0">
                <a:solidFill>
                  <a:schemeClr val="tx1"/>
                </a:solidFill>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rPr>
              <a:t>Working </a:t>
            </a:r>
            <a:r>
              <a:rPr lang="en-US" altLang="zh-CN" sz="3000" b="1" dirty="0" smtClean="0">
                <a:solidFill>
                  <a:schemeClr val="tx1"/>
                </a:solidFill>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rPr>
              <a:t>Conditions</a:t>
            </a:r>
            <a:br>
              <a:rPr lang="en-US" altLang="zh-CN" sz="3000" b="1" dirty="0">
                <a:solidFill>
                  <a:schemeClr val="tx1"/>
                </a:solidFill>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rPr>
            </a:br>
            <a:r>
              <a:rPr lang="ja-JP" altLang="en-US" sz="3000" b="1" dirty="0">
                <a:solidFill>
                  <a:schemeClr val="tx1"/>
                </a:solidFill>
                <a:effectLst>
                  <a:outerShdw blurRad="50800" dist="38100" dir="2700000" algn="tl" rotWithShape="0">
                    <a:prstClr val="black">
                      <a:alpha val="40000"/>
                    </a:prstClr>
                  </a:outerShdw>
                </a:effectLst>
                <a:latin typeface="SimSun" pitchFamily="2" charset="-122"/>
                <a:ea typeface="SimSun" pitchFamily="2" charset="-122"/>
                <a:cs typeface="SimSun" pitchFamily="2" charset="-122"/>
              </a:rPr>
              <a:t>女性的工作环境</a:t>
            </a:r>
            <a:r>
              <a:rPr lang="en-US" altLang="zh-CN" sz="3000" b="1" dirty="0">
                <a:solidFill>
                  <a:schemeClr val="tx1"/>
                </a:solidFill>
                <a:effectLst>
                  <a:outerShdw blurRad="50800" dist="38100" dir="2700000" algn="tl" rotWithShape="0">
                    <a:prstClr val="black">
                      <a:alpha val="40000"/>
                    </a:prstClr>
                  </a:outerShdw>
                </a:effectLst>
                <a:latin typeface="SimSun" pitchFamily="2" charset="-122"/>
                <a:ea typeface="SimSun" pitchFamily="2" charset="-122"/>
                <a:cs typeface="SimSun" pitchFamily="2" charset="-122"/>
              </a:rPr>
              <a:t> </a:t>
            </a:r>
            <a:endParaRPr lang="en-US" sz="3000" b="1" dirty="0">
              <a:solidFill>
                <a:schemeClr val="tx1"/>
              </a:solidFill>
              <a:effectLst>
                <a:outerShdw blurRad="50800" dist="38100" dir="2700000" algn="tl" rotWithShape="0">
                  <a:prstClr val="black">
                    <a:alpha val="40000"/>
                  </a:prstClr>
                </a:outerShdw>
              </a:effectLst>
              <a:latin typeface="SimSun" pitchFamily="2" charset="-122"/>
              <a:ea typeface="SimSun" pitchFamily="2" charset="-122"/>
              <a:cs typeface="SimSun" pitchFamily="2"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4"/>
          <p:cNvSpPr txBox="1">
            <a:spLocks noChangeArrowheads="1"/>
          </p:cNvSpPr>
          <p:nvPr/>
        </p:nvSpPr>
        <p:spPr bwMode="auto">
          <a:xfrm>
            <a:off x="4595813" y="6581775"/>
            <a:ext cx="213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704020202020204" pitchFamily="34" charset="0"/>
                <a:ea typeface="MS PGothic" pitchFamily="34" charset="-128"/>
              </a:defRPr>
            </a:lvl1pPr>
            <a:lvl2pPr marL="742950" indent="-285750">
              <a:spcBef>
                <a:spcPct val="20000"/>
              </a:spcBef>
              <a:buChar char="–"/>
              <a:defRPr sz="2800">
                <a:solidFill>
                  <a:schemeClr val="tx1"/>
                </a:solidFill>
                <a:latin typeface="Arial" panose="020B0704020202020204" pitchFamily="34" charset="0"/>
                <a:ea typeface="MS PGothic" pitchFamily="34" charset="-128"/>
              </a:defRPr>
            </a:lvl2pPr>
            <a:lvl3pPr marL="1143000" indent="-228600">
              <a:spcBef>
                <a:spcPct val="20000"/>
              </a:spcBef>
              <a:buChar char="•"/>
              <a:defRPr sz="2400">
                <a:solidFill>
                  <a:schemeClr val="tx1"/>
                </a:solidFill>
                <a:latin typeface="Arial" panose="020B0704020202020204" pitchFamily="34" charset="0"/>
                <a:ea typeface="MS PGothic" pitchFamily="34" charset="-128"/>
              </a:defRPr>
            </a:lvl3pPr>
            <a:lvl4pPr marL="1600200" indent="-228600">
              <a:spcBef>
                <a:spcPct val="20000"/>
              </a:spcBef>
              <a:buChar char="–"/>
              <a:defRPr sz="2000">
                <a:solidFill>
                  <a:schemeClr val="tx1"/>
                </a:solidFill>
                <a:latin typeface="Arial" panose="020B0704020202020204" pitchFamily="34" charset="0"/>
                <a:ea typeface="MS PGothic" pitchFamily="34" charset="-128"/>
              </a:defRPr>
            </a:lvl4pPr>
            <a:lvl5pPr marL="2057400" indent="-228600">
              <a:spcBef>
                <a:spcPct val="20000"/>
              </a:spcBef>
              <a:buChar char="»"/>
              <a:defRPr sz="2000">
                <a:solidFill>
                  <a:schemeClr val="tx1"/>
                </a:solidFill>
                <a:latin typeface="Arial" panose="020B0704020202020204"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anose="020B0704020202020204"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anose="020B0704020202020204"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anose="020B0704020202020204"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anose="020B0704020202020204" pitchFamily="34" charset="0"/>
                <a:ea typeface="MS PGothic" pitchFamily="34" charset="-128"/>
              </a:defRPr>
            </a:lvl9pPr>
          </a:lstStyle>
          <a:p>
            <a:pPr eaLnBrk="1" hangingPunct="1">
              <a:spcBef>
                <a:spcPct val="0"/>
              </a:spcBef>
              <a:buFontTx/>
              <a:buNone/>
            </a:pPr>
            <a:r>
              <a:rPr lang="en-US" altLang="zh-CN" sz="1200" dirty="0" err="1">
                <a:solidFill>
                  <a:schemeClr val="bg1"/>
                </a:solidFill>
                <a:latin typeface="Georgia" panose="02040502050405020303" pitchFamily="18" charset="0"/>
              </a:rPr>
              <a:t>WAFW.org</a:t>
            </a:r>
            <a:endParaRPr lang="en-US" altLang="en-US" sz="1200" dirty="0">
              <a:solidFill>
                <a:schemeClr val="bg1"/>
              </a:solidFill>
              <a:latin typeface="Georgia" panose="02040502050405020303" pitchFamily="18" charset="0"/>
            </a:endParaRPr>
          </a:p>
        </p:txBody>
      </p:sp>
      <p:pic>
        <p:nvPicPr>
          <p:cNvPr id="2" name="Picture 1"/>
          <p:cNvPicPr>
            <a:picLocks noChangeAspect="1"/>
          </p:cNvPicPr>
          <p:nvPr/>
        </p:nvPicPr>
        <p:blipFill>
          <a:blip r:embed="rId1"/>
          <a:stretch>
            <a:fillRect/>
          </a:stretch>
        </p:blipFill>
        <p:spPr>
          <a:xfrm>
            <a:off x="362744" y="1323621"/>
            <a:ext cx="8466137" cy="516112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文本框 4"/>
          <p:cNvSpPr txBox="1">
            <a:spLocks noChangeArrowheads="1"/>
          </p:cNvSpPr>
          <p:nvPr/>
        </p:nvSpPr>
        <p:spPr bwMode="auto">
          <a:xfrm>
            <a:off x="396171" y="1495860"/>
            <a:ext cx="8399282" cy="3524491"/>
          </a:xfrm>
          <a:prstGeom prst="rect">
            <a:avLst/>
          </a:prstGeom>
          <a:ln w="6350">
            <a:solidFill>
              <a:srgbClr val="C00000"/>
            </a:solidFill>
          </a:ln>
          <a:effectLst>
            <a:outerShdw blurRad="76200" dist="38100" dir="18900000" algn="bl" rotWithShape="0">
              <a:prstClr val="black">
                <a:alpha val="40000"/>
              </a:prstClr>
            </a:outerShdw>
          </a:effectLst>
          <a:scene3d>
            <a:camera prst="orthographicFront">
              <a:rot lat="0" lon="0" rev="0"/>
            </a:camera>
            <a:lightRig rig="threePt" dir="t">
              <a:rot lat="0" lon="0" rev="1200000"/>
            </a:lightRig>
          </a:scene3d>
          <a:sp3d>
            <a:bevelT w="101600" h="38100"/>
          </a:sp3d>
        </p:spPr>
        <p:style>
          <a:lnRef idx="0">
            <a:schemeClr val="accent3"/>
          </a:lnRef>
          <a:fillRef idx="3">
            <a:schemeClr val="accent3"/>
          </a:fillRef>
          <a:effectRef idx="3">
            <a:schemeClr val="accent3"/>
          </a:effectRef>
          <a:fontRef idx="minor">
            <a:schemeClr val="lt1"/>
          </a:fontRef>
        </p:style>
        <p:txBody>
          <a:bodyPr wrap="square">
            <a:spAutoFit/>
          </a:bodyPr>
          <a:lstStyle>
            <a:lvl1pPr>
              <a:spcBef>
                <a:spcPct val="20000"/>
              </a:spcBef>
              <a:buChar char="•"/>
              <a:defRPr sz="3200">
                <a:solidFill>
                  <a:schemeClr val="tx1"/>
                </a:solidFill>
                <a:latin typeface="Arial" panose="020B0704020202020204" pitchFamily="34" charset="0"/>
                <a:ea typeface="MS PGothic" pitchFamily="34" charset="-128"/>
              </a:defRPr>
            </a:lvl1pPr>
            <a:lvl2pPr marL="742950" indent="-285750">
              <a:spcBef>
                <a:spcPct val="20000"/>
              </a:spcBef>
              <a:buChar char="–"/>
              <a:defRPr sz="2800">
                <a:solidFill>
                  <a:schemeClr val="tx1"/>
                </a:solidFill>
                <a:latin typeface="Arial" panose="020B0704020202020204" pitchFamily="34" charset="0"/>
                <a:ea typeface="MS PGothic" pitchFamily="34" charset="-128"/>
              </a:defRPr>
            </a:lvl2pPr>
            <a:lvl3pPr marL="1143000" indent="-228600">
              <a:spcBef>
                <a:spcPct val="20000"/>
              </a:spcBef>
              <a:buChar char="•"/>
              <a:defRPr sz="2400">
                <a:solidFill>
                  <a:schemeClr val="tx1"/>
                </a:solidFill>
                <a:latin typeface="Arial" panose="020B0704020202020204" pitchFamily="34" charset="0"/>
                <a:ea typeface="MS PGothic" pitchFamily="34" charset="-128"/>
              </a:defRPr>
            </a:lvl3pPr>
            <a:lvl4pPr marL="1600200" indent="-228600">
              <a:spcBef>
                <a:spcPct val="20000"/>
              </a:spcBef>
              <a:buChar char="–"/>
              <a:defRPr sz="2000">
                <a:solidFill>
                  <a:schemeClr val="tx1"/>
                </a:solidFill>
                <a:latin typeface="Arial" panose="020B0704020202020204" pitchFamily="34" charset="0"/>
                <a:ea typeface="MS PGothic" pitchFamily="34" charset="-128"/>
              </a:defRPr>
            </a:lvl4pPr>
            <a:lvl5pPr marL="2057400" indent="-228600">
              <a:spcBef>
                <a:spcPct val="20000"/>
              </a:spcBef>
              <a:buChar char="»"/>
              <a:defRPr sz="2000">
                <a:solidFill>
                  <a:schemeClr val="tx1"/>
                </a:solidFill>
                <a:latin typeface="Arial" panose="020B0704020202020204"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anose="020B0704020202020204"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anose="020B0704020202020204"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anose="020B0704020202020204"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anose="020B0704020202020204" pitchFamily="34" charset="0"/>
                <a:ea typeface="MS PGothic" pitchFamily="34" charset="-128"/>
              </a:defRPr>
            </a:lvl9pPr>
          </a:lstStyle>
          <a:p>
            <a:pPr>
              <a:lnSpc>
                <a:spcPts val="3000"/>
              </a:lnSpc>
              <a:spcBef>
                <a:spcPct val="0"/>
              </a:spcBef>
              <a:buFontTx/>
              <a:buNone/>
            </a:pPr>
            <a:r>
              <a:rPr lang="en-US" altLang="en-US" sz="2000" dirty="0">
                <a:ln w="12700">
                  <a:noFill/>
                </a:ln>
                <a:latin typeface="Georgia" panose="02040502050405020303" pitchFamily="18" charset="0"/>
                <a:ea typeface="Songti TC" panose="02010600040101010101" pitchFamily="2" charset="-120"/>
              </a:rPr>
              <a:t>A document said </a:t>
            </a:r>
            <a:r>
              <a:rPr lang="en-US" altLang="en-US" sz="2000" b="1" dirty="0">
                <a:ln w="12700">
                  <a:noFill/>
                </a:ln>
                <a:latin typeface="Georgia" panose="02040502050405020303" pitchFamily="18" charset="0"/>
                <a:ea typeface="Songti TC" panose="02010600040101010101" pitchFamily="2" charset="-120"/>
              </a:rPr>
              <a:t>“</a:t>
            </a:r>
            <a:r>
              <a:rPr lang="en-US" altLang="en-US" sz="2000" b="1" dirty="0">
                <a:ln w="12700">
                  <a:noFill/>
                </a:ln>
                <a:solidFill>
                  <a:srgbClr val="FF0000"/>
                </a:solidFill>
                <a:latin typeface="Georgia" panose="02040502050405020303" pitchFamily="18" charset="0"/>
                <a:ea typeface="Songti TC" panose="02010600040101010101" pitchFamily="2" charset="-120"/>
              </a:rPr>
              <a:t>100</a:t>
            </a:r>
            <a:r>
              <a:rPr lang="en-US" altLang="en-US" sz="2000" b="1" dirty="0">
                <a:ln w="12700">
                  <a:noFill/>
                </a:ln>
                <a:latin typeface="Georgia" panose="02040502050405020303" pitchFamily="18" charset="0"/>
                <a:ea typeface="Songti TC" panose="02010600040101010101" pitchFamily="2" charset="-120"/>
              </a:rPr>
              <a:t> THINGS TO ENSURE THE ACHIEVEMENT OF THE UN SDG </a:t>
            </a:r>
            <a:endParaRPr lang="en-US" altLang="en-US" sz="2000" b="1" dirty="0">
              <a:ln w="12700">
                <a:noFill/>
              </a:ln>
              <a:latin typeface="Georgia" panose="02040502050405020303" pitchFamily="18" charset="0"/>
              <a:ea typeface="Songti TC" panose="02010600040101010101" pitchFamily="2" charset="-120"/>
            </a:endParaRPr>
          </a:p>
          <a:p>
            <a:pPr>
              <a:lnSpc>
                <a:spcPts val="3000"/>
              </a:lnSpc>
              <a:spcBef>
                <a:spcPct val="0"/>
              </a:spcBef>
              <a:buFontTx/>
              <a:buNone/>
            </a:pPr>
            <a:r>
              <a:rPr lang="en-US" altLang="zh-CN" sz="2000" b="1" dirty="0">
                <a:ln w="12700">
                  <a:noFill/>
                </a:ln>
                <a:latin typeface="Georgia" panose="02040502050405020303" pitchFamily="18" charset="0"/>
                <a:ea typeface="Songti TC" panose="02010600040101010101" pitchFamily="2" charset="-120"/>
              </a:rPr>
              <a:t>	</a:t>
            </a:r>
            <a:r>
              <a:rPr lang="zh-CN" altLang="en-US" sz="1800" b="1" dirty="0">
                <a:ln w="12700">
                  <a:noFill/>
                </a:ln>
                <a:latin typeface="SimSun" pitchFamily="2" charset="-122"/>
                <a:ea typeface="SimSun" pitchFamily="2" charset="-122"/>
                <a:cs typeface="SimSun" pitchFamily="2" charset="-122"/>
              </a:rPr>
              <a:t>有</a:t>
            </a:r>
            <a:r>
              <a:rPr lang="ja-JP" altLang="en-US" sz="1800" b="1" dirty="0">
                <a:ln w="12700">
                  <a:noFill/>
                </a:ln>
                <a:latin typeface="SimSun" pitchFamily="2" charset="-122"/>
                <a:ea typeface="SimSun" pitchFamily="2" charset="-122"/>
                <a:cs typeface="SimSun" pitchFamily="2" charset="-122"/>
              </a:rPr>
              <a:t>文章说</a:t>
            </a:r>
            <a:r>
              <a:rPr lang="zh-CN" altLang="en-US" sz="1800" b="1" dirty="0">
                <a:ln w="12700">
                  <a:noFill/>
                </a:ln>
                <a:latin typeface="SimSun" pitchFamily="2" charset="-122"/>
                <a:ea typeface="SimSun" pitchFamily="2" charset="-122"/>
                <a:cs typeface="SimSun" pitchFamily="2" charset="-122"/>
              </a:rPr>
              <a:t>“实现联合国可持续发展目标</a:t>
            </a:r>
            <a:r>
              <a:rPr lang="en-US" altLang="zh-CN" sz="1800" b="1" dirty="0">
                <a:ln w="12700">
                  <a:noFill/>
                </a:ln>
                <a:latin typeface="SimSun" pitchFamily="2" charset="-122"/>
                <a:ea typeface="SimSun" pitchFamily="2" charset="-122"/>
                <a:cs typeface="SimSun" pitchFamily="2" charset="-122"/>
              </a:rPr>
              <a:t>100</a:t>
            </a:r>
            <a:r>
              <a:rPr lang="zh-CN" altLang="en-US" sz="1800" b="1" dirty="0">
                <a:ln w="12700">
                  <a:noFill/>
                </a:ln>
                <a:latin typeface="SimSun" pitchFamily="2" charset="-122"/>
                <a:ea typeface="SimSun" pitchFamily="2" charset="-122"/>
                <a:cs typeface="SimSun" pitchFamily="2" charset="-122"/>
              </a:rPr>
              <a:t>事：</a:t>
            </a:r>
            <a:endParaRPr lang="en-US" altLang="en-US" sz="1800" b="1" dirty="0">
              <a:ln w="12700">
                <a:noFill/>
              </a:ln>
              <a:latin typeface="SimSun" pitchFamily="2" charset="-122"/>
              <a:ea typeface="SimSun" pitchFamily="2" charset="-122"/>
              <a:cs typeface="SimSun" pitchFamily="2" charset="-122"/>
            </a:endParaRPr>
          </a:p>
          <a:p>
            <a:pPr>
              <a:lnSpc>
                <a:spcPts val="4000"/>
              </a:lnSpc>
              <a:spcBef>
                <a:spcPct val="0"/>
              </a:spcBef>
              <a:buFontTx/>
              <a:buNone/>
            </a:pPr>
            <a:r>
              <a:rPr lang="en-US" altLang="en-US" sz="2000" dirty="0">
                <a:ln w="12700">
                  <a:noFill/>
                </a:ln>
                <a:latin typeface="Georgia" panose="02040502050405020303" pitchFamily="18" charset="0"/>
                <a:ea typeface="Songti TC" panose="02010600040101010101" pitchFamily="2" charset="-120"/>
              </a:rPr>
              <a:t>	</a:t>
            </a:r>
            <a:r>
              <a:rPr lang="en-US" altLang="zh-CN" sz="2000" dirty="0">
                <a:ln w="12700">
                  <a:noFill/>
                </a:ln>
                <a:latin typeface="Times New Roman" panose="02020803070505020304" charset="0"/>
                <a:ea typeface="Times New Roman" panose="02020803070505020304" charset="0"/>
                <a:cs typeface="Times New Roman" panose="02020803070505020304" charset="0"/>
              </a:rPr>
              <a:t>1.</a:t>
            </a:r>
            <a:r>
              <a:rPr lang="zh-CN" altLang="en-US" sz="2000" dirty="0">
                <a:ln w="12700">
                  <a:noFill/>
                </a:ln>
                <a:latin typeface="Times New Roman" panose="02020803070505020304" charset="0"/>
                <a:ea typeface="Times New Roman" panose="02020803070505020304" charset="0"/>
                <a:cs typeface="Times New Roman" panose="02020803070505020304" charset="0"/>
              </a:rPr>
              <a:t> </a:t>
            </a:r>
            <a:r>
              <a:rPr lang="en-US" altLang="en-US" sz="2100" dirty="0">
                <a:ln w="12700">
                  <a:noFill/>
                </a:ln>
                <a:latin typeface="Times New Roman" panose="02020803070505020304" charset="0"/>
                <a:ea typeface="Times New Roman" panose="02020803070505020304" charset="0"/>
                <a:cs typeface="Times New Roman" panose="02020803070505020304" charset="0"/>
              </a:rPr>
              <a:t>Educat</a:t>
            </a:r>
            <a:r>
              <a:rPr lang="en-US" altLang="zh-CN" sz="2100" dirty="0">
                <a:ln w="12700">
                  <a:noFill/>
                </a:ln>
                <a:latin typeface="Times New Roman" panose="02020803070505020304" charset="0"/>
                <a:ea typeface="Times New Roman" panose="02020803070505020304" charset="0"/>
                <a:cs typeface="Times New Roman" panose="02020803070505020304" charset="0"/>
              </a:rPr>
              <a:t>e</a:t>
            </a:r>
            <a:r>
              <a:rPr lang="en-US" altLang="en-US" sz="2100" dirty="0">
                <a:ln w="12700">
                  <a:noFill/>
                </a:ln>
                <a:latin typeface="Times New Roman" panose="02020803070505020304" charset="0"/>
                <a:ea typeface="Times New Roman" panose="02020803070505020304" charset="0"/>
                <a:cs typeface="Times New Roman" panose="02020803070505020304" charset="0"/>
              </a:rPr>
              <a:t> girl children </a:t>
            </a:r>
            <a:r>
              <a:rPr lang="zh-CN" altLang="en-US" sz="1800" dirty="0" smtClean="0">
                <a:ln w="12700">
                  <a:noFill/>
                </a:ln>
                <a:latin typeface="SimSun" pitchFamily="2" charset="-122"/>
                <a:ea typeface="SimSun" pitchFamily="2" charset="-122"/>
                <a:cs typeface="SimSun" pitchFamily="2" charset="-122"/>
              </a:rPr>
              <a:t>让女孩接受教育</a:t>
            </a:r>
            <a:endParaRPr lang="en-US" altLang="en-US" sz="1800" dirty="0">
              <a:ln w="12700">
                <a:noFill/>
              </a:ln>
              <a:latin typeface="SimSun" pitchFamily="2" charset="-122"/>
              <a:ea typeface="SimSun" pitchFamily="2" charset="-122"/>
              <a:cs typeface="SimSun" pitchFamily="2" charset="-122"/>
            </a:endParaRPr>
          </a:p>
          <a:p>
            <a:pPr>
              <a:lnSpc>
                <a:spcPts val="3100"/>
              </a:lnSpc>
              <a:spcBef>
                <a:spcPct val="0"/>
              </a:spcBef>
              <a:buFontTx/>
              <a:buNone/>
            </a:pPr>
            <a:r>
              <a:rPr lang="en-US" altLang="en-US" sz="2000" dirty="0">
                <a:ln w="12700">
                  <a:noFill/>
                </a:ln>
                <a:latin typeface="Georgia" panose="02040502050405020303" pitchFamily="18" charset="0"/>
                <a:ea typeface="Songti TC" panose="02010600040101010101" pitchFamily="2" charset="-120"/>
              </a:rPr>
              <a:t>	</a:t>
            </a:r>
            <a:r>
              <a:rPr lang="en-US" altLang="zh-CN" sz="2000" dirty="0">
                <a:ln w="12700">
                  <a:noFill/>
                </a:ln>
                <a:latin typeface="Times New Roman" panose="02020803070505020304" charset="0"/>
                <a:ea typeface="Times New Roman" panose="02020803070505020304" charset="0"/>
                <a:cs typeface="Times New Roman" panose="02020803070505020304" charset="0"/>
              </a:rPr>
              <a:t>2.</a:t>
            </a:r>
            <a:r>
              <a:rPr lang="zh-CN" altLang="en-US" sz="2000" dirty="0">
                <a:ln w="12700">
                  <a:noFill/>
                </a:ln>
                <a:latin typeface="Times New Roman" panose="02020803070505020304" charset="0"/>
                <a:ea typeface="Times New Roman" panose="02020803070505020304" charset="0"/>
                <a:cs typeface="Times New Roman" panose="02020803070505020304" charset="0"/>
              </a:rPr>
              <a:t> </a:t>
            </a:r>
            <a:r>
              <a:rPr lang="en-US" altLang="en-US" sz="2100" dirty="0">
                <a:ln w="12700">
                  <a:noFill/>
                </a:ln>
                <a:latin typeface="Times New Roman" panose="02020803070505020304" charset="0"/>
                <a:ea typeface="Times New Roman" panose="02020803070505020304" charset="0"/>
                <a:cs typeface="Times New Roman" panose="02020803070505020304" charset="0"/>
              </a:rPr>
              <a:t>Prepare women for leadership role</a:t>
            </a:r>
            <a:r>
              <a:rPr lang="en-US" altLang="zh-CN" sz="2100" dirty="0">
                <a:ln w="12700">
                  <a:noFill/>
                </a:ln>
                <a:latin typeface="Times New Roman" panose="02020803070505020304" charset="0"/>
                <a:ea typeface="Times New Roman" panose="02020803070505020304" charset="0"/>
                <a:cs typeface="Times New Roman" panose="02020803070505020304" charset="0"/>
              </a:rPr>
              <a:t>s</a:t>
            </a:r>
            <a:r>
              <a:rPr lang="en-US" altLang="en-US" sz="2100" dirty="0">
                <a:ln w="12700">
                  <a:noFill/>
                </a:ln>
                <a:latin typeface="Times New Roman" panose="02020803070505020304" charset="0"/>
                <a:ea typeface="Times New Roman" panose="02020803070505020304" charset="0"/>
                <a:cs typeface="Times New Roman" panose="02020803070505020304" charset="0"/>
              </a:rPr>
              <a:t> </a:t>
            </a:r>
            <a:r>
              <a:rPr lang="zh-CN" altLang="en-US" sz="1800" dirty="0">
                <a:ln w="12700">
                  <a:noFill/>
                </a:ln>
                <a:latin typeface="SimSun" pitchFamily="2" charset="-122"/>
                <a:ea typeface="SimSun" pitchFamily="2" charset="-122"/>
                <a:cs typeface="SimSun" pitchFamily="2" charset="-122"/>
              </a:rPr>
              <a:t>为女性担任领导职务作准备</a:t>
            </a:r>
            <a:endParaRPr lang="en-US" altLang="zh-CN" sz="1800" dirty="0">
              <a:ln w="12700">
                <a:noFill/>
              </a:ln>
              <a:latin typeface="SimSun" pitchFamily="2" charset="-122"/>
              <a:ea typeface="SimSun" pitchFamily="2" charset="-122"/>
              <a:cs typeface="SimSun" pitchFamily="2" charset="-122"/>
            </a:endParaRPr>
          </a:p>
          <a:p>
            <a:pPr>
              <a:spcBef>
                <a:spcPct val="0"/>
              </a:spcBef>
              <a:buFontTx/>
              <a:buNone/>
            </a:pPr>
            <a:endParaRPr lang="en-US" altLang="en-US" sz="1600" b="1" dirty="0">
              <a:ln w="12700">
                <a:noFill/>
              </a:ln>
              <a:latin typeface="STXinwei" panose="02010800040101010101" pitchFamily="2" charset="-122"/>
              <a:ea typeface="STXinwei" panose="02010800040101010101" pitchFamily="2" charset="-122"/>
            </a:endParaRPr>
          </a:p>
          <a:p>
            <a:pPr>
              <a:lnSpc>
                <a:spcPts val="3000"/>
              </a:lnSpc>
              <a:spcBef>
                <a:spcPct val="0"/>
              </a:spcBef>
              <a:buFontTx/>
              <a:buNone/>
            </a:pPr>
            <a:r>
              <a:rPr lang="en-US" altLang="en-US" sz="2000" b="1" dirty="0">
                <a:ln w="12700">
                  <a:noFill/>
                </a:ln>
                <a:latin typeface="Times New Roman" panose="02020803070505020304" charset="0"/>
                <a:ea typeface="Times New Roman" panose="02020803070505020304" charset="0"/>
                <a:cs typeface="Times New Roman" panose="02020803070505020304" charset="0"/>
              </a:rPr>
              <a:t>THEN IT SAID….</a:t>
            </a:r>
            <a:r>
              <a:rPr lang="en-US" altLang="en-US" sz="2000" b="1" i="1" dirty="0">
                <a:ln w="12700">
                  <a:noFill/>
                </a:ln>
                <a:latin typeface="Times New Roman" panose="02020803070505020304" charset="0"/>
                <a:ea typeface="Times New Roman" panose="02020803070505020304" charset="0"/>
                <a:cs typeface="Times New Roman" panose="02020803070505020304" charset="0"/>
              </a:rPr>
              <a:t>If you do number 1 and 2 you don’t have to do the other 98! </a:t>
            </a:r>
            <a:endParaRPr lang="en-US" altLang="en-US" sz="2000" b="1" i="1" dirty="0">
              <a:ln w="12700">
                <a:noFill/>
              </a:ln>
              <a:latin typeface="Times New Roman" panose="02020803070505020304" charset="0"/>
              <a:ea typeface="Times New Roman" panose="02020803070505020304" charset="0"/>
              <a:cs typeface="Times New Roman" panose="02020803070505020304" charset="0"/>
            </a:endParaRPr>
          </a:p>
          <a:p>
            <a:pPr>
              <a:lnSpc>
                <a:spcPts val="3000"/>
              </a:lnSpc>
              <a:spcBef>
                <a:spcPct val="0"/>
              </a:spcBef>
              <a:buFontTx/>
              <a:buNone/>
            </a:pPr>
            <a:r>
              <a:rPr lang="en-US" altLang="ja-JP" sz="2000" b="1" i="1" dirty="0">
                <a:ln w="12700">
                  <a:noFill/>
                </a:ln>
                <a:latin typeface="Georgia" panose="02040502050405020303" pitchFamily="18" charset="0"/>
                <a:ea typeface="Songti TC" panose="02010600040101010101" pitchFamily="2" charset="-120"/>
              </a:rPr>
              <a:t>	</a:t>
            </a:r>
            <a:r>
              <a:rPr lang="ja-JP" altLang="en-US" sz="1800" dirty="0">
                <a:ln w="12700">
                  <a:noFill/>
                </a:ln>
                <a:latin typeface="SimSun" pitchFamily="2" charset="-122"/>
                <a:ea typeface="SimSun" pitchFamily="2" charset="-122"/>
                <a:cs typeface="SimSun" pitchFamily="2" charset="-122"/>
              </a:rPr>
              <a:t>然后</a:t>
            </a:r>
            <a:r>
              <a:rPr lang="zh-CN" altLang="en-US" sz="1800" dirty="0">
                <a:ln w="12700">
                  <a:noFill/>
                </a:ln>
                <a:latin typeface="SimSun" pitchFamily="2" charset="-122"/>
                <a:ea typeface="SimSun" pitchFamily="2" charset="-122"/>
                <a:cs typeface="SimSun" pitchFamily="2" charset="-122"/>
              </a:rPr>
              <a:t>说，如果完成了前面两件事，那剩下的</a:t>
            </a:r>
            <a:r>
              <a:rPr lang="en-US" altLang="zh-CN" sz="1800" dirty="0">
                <a:ln w="12700">
                  <a:noFill/>
                </a:ln>
                <a:latin typeface="SimSun" pitchFamily="2" charset="-122"/>
                <a:ea typeface="SimSun" pitchFamily="2" charset="-122"/>
                <a:cs typeface="SimSun" pitchFamily="2" charset="-122"/>
              </a:rPr>
              <a:t>98</a:t>
            </a:r>
            <a:r>
              <a:rPr lang="zh-CN" altLang="en-US" sz="1800" dirty="0">
                <a:ln w="12700">
                  <a:noFill/>
                </a:ln>
                <a:latin typeface="SimSun" pitchFamily="2" charset="-122"/>
                <a:ea typeface="SimSun" pitchFamily="2" charset="-122"/>
                <a:cs typeface="SimSun" pitchFamily="2" charset="-122"/>
              </a:rPr>
              <a:t>件事都不用做了！”</a:t>
            </a:r>
            <a:endParaRPr lang="en-US" altLang="en-US" sz="1800" dirty="0">
              <a:ln w="12700">
                <a:noFill/>
              </a:ln>
              <a:latin typeface="SimSun" pitchFamily="2" charset="-122"/>
              <a:ea typeface="SimSun" pitchFamily="2" charset="-122"/>
              <a:cs typeface="SimSun" pitchFamily="2" charset="-122"/>
            </a:endParaRPr>
          </a:p>
        </p:txBody>
      </p:sp>
      <p:pic>
        <p:nvPicPr>
          <p:cNvPr id="4" name="Picture 4" descr="Related image"/>
          <p:cNvPicPr>
            <a:picLocks noChangeAspect="1" noChangeArrowheads="1"/>
          </p:cNvPicPr>
          <p:nvPr/>
        </p:nvPicPr>
        <p:blipFill>
          <a:blip r:embed="rId1">
            <a:extLst>
              <a:ext uri="{28A0092B-C50C-407E-A947-70E740481C1C}">
                <a14:useLocalDpi xmlns:a14="http://schemas.microsoft.com/office/drawing/2010/main" val="0"/>
              </a:ext>
            </a:extLst>
          </a:blip>
          <a:srcRect l="23875" r="22072" b="82253"/>
          <a:stretch>
            <a:fillRect/>
          </a:stretch>
        </p:blipFill>
        <p:spPr bwMode="auto">
          <a:xfrm>
            <a:off x="1989301" y="49801"/>
            <a:ext cx="5806666" cy="116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mage result for poor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765" y="5020351"/>
            <a:ext cx="2223274" cy="153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任意多边形 13"/>
          <p:cNvSpPr/>
          <p:nvPr/>
        </p:nvSpPr>
        <p:spPr>
          <a:xfrm>
            <a:off x="1253764" y="5397270"/>
            <a:ext cx="2223275" cy="701240"/>
          </a:xfrm>
          <a:custGeom>
            <a:avLst/>
            <a:gdLst>
              <a:gd name="connsiteX0" fmla="*/ 0 w 2651737"/>
              <a:gd name="connsiteY0" fmla="*/ 0 h 545484"/>
              <a:gd name="connsiteX1" fmla="*/ 2651737 w 2651737"/>
              <a:gd name="connsiteY1" fmla="*/ 0 h 545484"/>
              <a:gd name="connsiteX2" fmla="*/ 2651737 w 2651737"/>
              <a:gd name="connsiteY2" fmla="*/ 545484 h 545484"/>
              <a:gd name="connsiteX3" fmla="*/ 0 w 2651737"/>
              <a:gd name="connsiteY3" fmla="*/ 545484 h 545484"/>
              <a:gd name="connsiteX4" fmla="*/ 0 w 2651737"/>
              <a:gd name="connsiteY4" fmla="*/ 0 h 545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37" h="545484">
                <a:moveTo>
                  <a:pt x="0" y="0"/>
                </a:moveTo>
                <a:lnTo>
                  <a:pt x="2651737" y="0"/>
                </a:lnTo>
                <a:lnTo>
                  <a:pt x="2651737" y="545484"/>
                </a:lnTo>
                <a:lnTo>
                  <a:pt x="0" y="545484"/>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lIns="71120" tIns="71120" rIns="71120" bIns="71120" spcCol="1270" anchor="ctr"/>
          <a:lstStyle/>
          <a:p>
            <a:pPr algn="ctr" defTabSz="1244600">
              <a:spcAft>
                <a:spcPct val="35000"/>
              </a:spcAft>
              <a:defRPr/>
            </a:pPr>
            <a:r>
              <a:rPr lang="en-US" sz="1800" b="1" dirty="0">
                <a:solidFill>
                  <a:schemeClr val="tx1"/>
                </a:solidFill>
                <a:latin typeface="Georgia" panose="02040502050405020303" pitchFamily="18" charset="0"/>
              </a:rPr>
              <a:t>EDUCATION</a:t>
            </a:r>
            <a:endParaRPr lang="en-US" sz="1800" b="1" dirty="0">
              <a:solidFill>
                <a:schemeClr val="tx1"/>
              </a:solidFill>
              <a:latin typeface="Georgia" panose="02040502050405020303" pitchFamily="18" charset="0"/>
            </a:endParaRPr>
          </a:p>
          <a:p>
            <a:pPr algn="ctr" defTabSz="1244600">
              <a:lnSpc>
                <a:spcPct val="50000"/>
              </a:lnSpc>
              <a:spcAft>
                <a:spcPct val="35000"/>
              </a:spcAft>
              <a:defRPr/>
            </a:pPr>
            <a:r>
              <a:rPr lang="zh-CN" altLang="en-US" sz="1800" b="1" dirty="0">
                <a:solidFill>
                  <a:schemeClr val="tx1"/>
                </a:solidFill>
                <a:latin typeface="FangSong" panose="02010609060101010101" pitchFamily="49" charset="-122"/>
                <a:ea typeface="FangSong" panose="02010609060101010101" pitchFamily="49" charset="-122"/>
              </a:rPr>
              <a:t>教育</a:t>
            </a:r>
            <a:endParaRPr lang="en-US" sz="1800" b="1" dirty="0">
              <a:solidFill>
                <a:schemeClr val="tx1"/>
              </a:solidFill>
              <a:latin typeface="FangSong" panose="02010609060101010101" pitchFamily="49" charset="-122"/>
              <a:ea typeface="FangSong" panose="02010609060101010101" pitchFamily="49" charset="-122"/>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0258"/>
          <a:stretch>
            <a:fillRect/>
          </a:stretch>
        </p:blipFill>
        <p:spPr>
          <a:xfrm>
            <a:off x="5666963" y="5022253"/>
            <a:ext cx="2304668" cy="1559522"/>
          </a:xfrm>
          <a:prstGeom prst="rect">
            <a:avLst/>
          </a:prstGeom>
        </p:spPr>
      </p:pic>
      <p:sp>
        <p:nvSpPr>
          <p:cNvPr id="9" name="任意多边形 13"/>
          <p:cNvSpPr/>
          <p:nvPr/>
        </p:nvSpPr>
        <p:spPr>
          <a:xfrm>
            <a:off x="5695123" y="5297863"/>
            <a:ext cx="2304668" cy="923437"/>
          </a:xfrm>
          <a:custGeom>
            <a:avLst/>
            <a:gdLst>
              <a:gd name="connsiteX0" fmla="*/ 0 w 2651737"/>
              <a:gd name="connsiteY0" fmla="*/ 0 h 545484"/>
              <a:gd name="connsiteX1" fmla="*/ 2651737 w 2651737"/>
              <a:gd name="connsiteY1" fmla="*/ 0 h 545484"/>
              <a:gd name="connsiteX2" fmla="*/ 2651737 w 2651737"/>
              <a:gd name="connsiteY2" fmla="*/ 545484 h 545484"/>
              <a:gd name="connsiteX3" fmla="*/ 0 w 2651737"/>
              <a:gd name="connsiteY3" fmla="*/ 545484 h 545484"/>
              <a:gd name="connsiteX4" fmla="*/ 0 w 2651737"/>
              <a:gd name="connsiteY4" fmla="*/ 0 h 545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37" h="545484">
                <a:moveTo>
                  <a:pt x="0" y="0"/>
                </a:moveTo>
                <a:lnTo>
                  <a:pt x="2651737" y="0"/>
                </a:lnTo>
                <a:lnTo>
                  <a:pt x="2651737" y="545484"/>
                </a:lnTo>
                <a:lnTo>
                  <a:pt x="0" y="545484"/>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lIns="71120" tIns="71120" rIns="71120" bIns="71120" spcCol="1270" anchor="t"/>
          <a:lstStyle/>
          <a:p>
            <a:pPr algn="ctr" defTabSz="1244600">
              <a:spcAft>
                <a:spcPts val="0"/>
              </a:spcAft>
              <a:defRPr/>
            </a:pPr>
            <a:r>
              <a:rPr lang="en-US" altLang="zh-CN" sz="1800" b="1" dirty="0">
                <a:solidFill>
                  <a:schemeClr val="tx1"/>
                </a:solidFill>
                <a:latin typeface="Georgia" panose="02040502050405020303" pitchFamily="18" charset="0"/>
              </a:rPr>
              <a:t>WOMEN</a:t>
            </a:r>
            <a:r>
              <a:rPr lang="zh-CN" altLang="en-US" sz="1800" b="1" dirty="0">
                <a:solidFill>
                  <a:schemeClr val="tx1"/>
                </a:solidFill>
                <a:latin typeface="Georgia" panose="02040502050405020303" pitchFamily="18" charset="0"/>
              </a:rPr>
              <a:t> </a:t>
            </a:r>
            <a:r>
              <a:rPr lang="en-US" altLang="zh-CN" sz="1800" b="1" dirty="0">
                <a:solidFill>
                  <a:schemeClr val="tx1"/>
                </a:solidFill>
                <a:latin typeface="Georgia" panose="02040502050405020303" pitchFamily="18" charset="0"/>
              </a:rPr>
              <a:t>LEADERSHIP</a:t>
            </a:r>
            <a:endParaRPr lang="en-US" sz="1800" b="1" dirty="0">
              <a:solidFill>
                <a:schemeClr val="tx1"/>
              </a:solidFill>
              <a:latin typeface="Georgia" panose="02040502050405020303" pitchFamily="18" charset="0"/>
            </a:endParaRPr>
          </a:p>
          <a:p>
            <a:pPr algn="ctr" defTabSz="1244600">
              <a:spcAft>
                <a:spcPts val="0"/>
              </a:spcAft>
              <a:defRPr/>
            </a:pPr>
            <a:r>
              <a:rPr lang="ja-JP" altLang="en-US" sz="1800" b="1" dirty="0">
                <a:solidFill>
                  <a:schemeClr val="tx1"/>
                </a:solidFill>
                <a:latin typeface="FangSong" panose="02010609060101010101" pitchFamily="49" charset="-122"/>
                <a:ea typeface="FangSong" panose="02010609060101010101" pitchFamily="49" charset="-122"/>
              </a:rPr>
              <a:t>女性领导</a:t>
            </a:r>
            <a:endParaRPr lang="en-US" sz="1800" b="1" dirty="0">
              <a:solidFill>
                <a:schemeClr val="tx1"/>
              </a:solidFill>
              <a:latin typeface="FangSong" panose="02010609060101010101" pitchFamily="49" charset="-122"/>
              <a:ea typeface="FangSong" panose="02010609060101010101" pitchFamily="49" charset="-122"/>
            </a:endParaRPr>
          </a:p>
        </p:txBody>
      </p:sp>
      <p:sp>
        <p:nvSpPr>
          <p:cNvPr id="10" name="Google Shape;151;g73f2a971cb_2_70"/>
          <p:cNvSpPr txBox="1"/>
          <p:nvPr/>
        </p:nvSpPr>
        <p:spPr>
          <a:xfrm>
            <a:off x="4595812" y="6553200"/>
            <a:ext cx="21336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panose="020B0704020202020204"/>
              <a:buNone/>
            </a:pPr>
            <a:r>
              <a:rPr lang="en-US" sz="1800" b="0" i="0" u="none" strike="noStrike" cap="none">
                <a:solidFill>
                  <a:schemeClr val="lt1"/>
                </a:solidFill>
                <a:latin typeface="Arial" panose="020B0704020202020204"/>
                <a:ea typeface="Arial" panose="020B0704020202020204"/>
                <a:cs typeface="Arial" panose="020B0704020202020204"/>
                <a:sym typeface="Arial" panose="020B0704020202020204"/>
              </a:rPr>
              <a:t>WAFW.org</a:t>
            </a:r>
            <a:endParaRPr lang="en-US" sz="1800" b="0" i="0" u="none" strike="noStrike" cap="none">
              <a:solidFill>
                <a:schemeClr val="lt1"/>
              </a:solidFill>
              <a:latin typeface="Arial" panose="020B0704020202020204"/>
              <a:ea typeface="Arial" panose="020B0704020202020204"/>
              <a:cs typeface="Arial" panose="020B0704020202020204"/>
              <a:sym typeface="Arial" panose="020B0704020202020204"/>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73f2a971cb_2_70"/>
          <p:cNvSpPr txBox="1">
            <a:spLocks noGrp="1"/>
          </p:cNvSpPr>
          <p:nvPr>
            <p:ph type="title"/>
          </p:nvPr>
        </p:nvSpPr>
        <p:spPr>
          <a:xfrm>
            <a:off x="2036190" y="270239"/>
            <a:ext cx="6325678" cy="102271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600" b="1" dirty="0">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rPr>
              <a:t>These results the creation of </a:t>
            </a:r>
            <a:r>
              <a:rPr lang="en-US" altLang="zh-CN" sz="2600" b="1" dirty="0">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rPr>
              <a:t>WAFW</a:t>
            </a:r>
            <a:br>
              <a:rPr lang="en-US" altLang="zh-CN" sz="2600" b="1" dirty="0">
                <a:effectLst>
                  <a:outerShdw blurRad="50800" dist="38100" dir="2700000" algn="tl" rotWithShape="0">
                    <a:prstClr val="black">
                      <a:alpha val="40000"/>
                    </a:prstClr>
                  </a:outerShdw>
                </a:effectLst>
                <a:latin typeface="Times New Roman" panose="02020803070505020304" charset="0"/>
                <a:ea typeface="Times New Roman" panose="02020803070505020304" charset="0"/>
                <a:cs typeface="Times New Roman" panose="02020803070505020304" charset="0"/>
              </a:rPr>
            </a:br>
            <a:r>
              <a:rPr lang="ja-JP" altLang="en-US" sz="2600" b="1" dirty="0">
                <a:effectLst>
                  <a:outerShdw blurRad="50800" dist="38100" dir="2700000" algn="tl" rotWithShape="0">
                    <a:prstClr val="black">
                      <a:alpha val="40000"/>
                    </a:prstClr>
                  </a:outerShdw>
                </a:effectLst>
                <a:latin typeface="SimSun" pitchFamily="2" charset="-122"/>
                <a:ea typeface="SimSun" pitchFamily="2" charset="-122"/>
                <a:cs typeface="SimSun" pitchFamily="2" charset="-122"/>
              </a:rPr>
              <a:t>这就是女性学院产生的原因</a:t>
            </a:r>
            <a:endParaRPr sz="2600" b="1" dirty="0">
              <a:effectLst>
                <a:outerShdw blurRad="50800" dist="38100" dir="2700000" algn="tl" rotWithShape="0">
                  <a:prstClr val="black">
                    <a:alpha val="40000"/>
                  </a:prstClr>
                </a:outerShdw>
              </a:effectLst>
              <a:latin typeface="SimSun" pitchFamily="2" charset="-122"/>
              <a:ea typeface="SimSun" pitchFamily="2" charset="-122"/>
              <a:cs typeface="SimSun" pitchFamily="2" charset="-122"/>
            </a:endParaRPr>
          </a:p>
        </p:txBody>
      </p:sp>
      <p:sp>
        <p:nvSpPr>
          <p:cNvPr id="150" name="Google Shape;150;g73f2a971cb_2_7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1143000" lvl="2" indent="-228600" algn="ctr" rtl="0">
              <a:lnSpc>
                <a:spcPct val="100000"/>
              </a:lnSpc>
              <a:spcBef>
                <a:spcPts val="0"/>
              </a:spcBef>
              <a:spcAft>
                <a:spcPts val="0"/>
              </a:spcAft>
              <a:buClr>
                <a:schemeClr val="dk1"/>
              </a:buClr>
              <a:buSzPts val="3400"/>
              <a:buFont typeface="Arial" panose="020B0704020202020204"/>
              <a:buNone/>
            </a:pPr>
            <a:endParaRPr sz="3400" b="0" i="0" u="none">
              <a:solidFill>
                <a:schemeClr val="dk1"/>
              </a:solidFill>
              <a:latin typeface="Arial" panose="020B0704020202020204"/>
              <a:ea typeface="Arial" panose="020B0704020202020204"/>
              <a:cs typeface="Arial" panose="020B0704020202020204"/>
              <a:sym typeface="Arial" panose="020B0704020202020204"/>
            </a:endParaRPr>
          </a:p>
          <a:p>
            <a:pPr marL="1143000" lvl="2" indent="-228600" algn="ctr" rtl="0">
              <a:lnSpc>
                <a:spcPct val="100000"/>
              </a:lnSpc>
              <a:spcBef>
                <a:spcPts val="680"/>
              </a:spcBef>
              <a:spcAft>
                <a:spcPts val="0"/>
              </a:spcAft>
              <a:buClr>
                <a:schemeClr val="dk1"/>
              </a:buClr>
              <a:buSzPts val="3400"/>
              <a:buFont typeface="Arial" panose="020B0704020202020204"/>
              <a:buNone/>
            </a:pPr>
            <a:endParaRPr sz="3400" b="0" i="0" u="none">
              <a:solidFill>
                <a:schemeClr val="dk1"/>
              </a:solidFill>
              <a:latin typeface="Arial" panose="020B0704020202020204"/>
              <a:ea typeface="Arial" panose="020B0704020202020204"/>
              <a:cs typeface="Arial" panose="020B0704020202020204"/>
              <a:sym typeface="Arial" panose="020B0704020202020204"/>
            </a:endParaRPr>
          </a:p>
          <a:p>
            <a:pPr marL="1143000" lvl="2" indent="-228600" algn="ctr" rtl="0">
              <a:lnSpc>
                <a:spcPct val="100000"/>
              </a:lnSpc>
              <a:spcBef>
                <a:spcPts val="640"/>
              </a:spcBef>
              <a:spcAft>
                <a:spcPts val="0"/>
              </a:spcAft>
              <a:buClr>
                <a:schemeClr val="dk1"/>
              </a:buClr>
              <a:buSzPts val="3200"/>
              <a:buFont typeface="Arial" panose="020B0704020202020204"/>
              <a:buNone/>
            </a:pPr>
            <a:endParaRPr sz="3200" b="0" i="0" u="none">
              <a:solidFill>
                <a:schemeClr val="dk1"/>
              </a:solidFill>
              <a:latin typeface="Arial" panose="020B0704020202020204"/>
              <a:ea typeface="Arial" panose="020B0704020202020204"/>
              <a:cs typeface="Arial" panose="020B0704020202020204"/>
              <a:sym typeface="Arial" panose="020B0704020202020204"/>
            </a:endParaRPr>
          </a:p>
          <a:p>
            <a:pPr marL="342900" lvl="0" indent="-139700" algn="l" rtl="0">
              <a:spcBef>
                <a:spcPts val="640"/>
              </a:spcBef>
              <a:spcAft>
                <a:spcPts val="0"/>
              </a:spcAft>
              <a:buClr>
                <a:schemeClr val="dk1"/>
              </a:buClr>
              <a:buSzPts val="3200"/>
              <a:buFont typeface="Arial" panose="020B0704020202020204"/>
              <a:buNone/>
            </a:pPr>
            <a:endParaRPr sz="3200" b="0" i="0" u="none">
              <a:solidFill>
                <a:schemeClr val="dk1"/>
              </a:solidFill>
              <a:latin typeface="Arial" panose="020B0704020202020204"/>
              <a:ea typeface="Arial" panose="020B0704020202020204"/>
              <a:cs typeface="Arial" panose="020B0704020202020204"/>
              <a:sym typeface="Arial" panose="020B0704020202020204"/>
            </a:endParaRPr>
          </a:p>
        </p:txBody>
      </p:sp>
      <p:sp>
        <p:nvSpPr>
          <p:cNvPr id="151" name="Google Shape;151;g73f2a971cb_2_70"/>
          <p:cNvSpPr txBox="1"/>
          <p:nvPr/>
        </p:nvSpPr>
        <p:spPr>
          <a:xfrm>
            <a:off x="4595812" y="6553200"/>
            <a:ext cx="21336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panose="020B0704020202020204"/>
              <a:buNone/>
            </a:pPr>
            <a:r>
              <a:rPr lang="en-US" sz="1800" b="0" i="0" u="none" strike="noStrike" cap="none">
                <a:solidFill>
                  <a:schemeClr val="lt1"/>
                </a:solidFill>
                <a:latin typeface="Arial" panose="020B0704020202020204"/>
                <a:ea typeface="Arial" panose="020B0704020202020204"/>
                <a:cs typeface="Arial" panose="020B0704020202020204"/>
                <a:sym typeface="Arial" panose="020B0704020202020204"/>
              </a:rPr>
              <a:t>WAFW.org</a:t>
            </a:r>
            <a:endParaRPr lang="en-US" sz="1800" b="0" i="0" u="none" strike="noStrike" cap="none">
              <a:solidFill>
                <a:schemeClr val="lt1"/>
              </a:solidFill>
              <a:latin typeface="Arial" panose="020B0704020202020204"/>
              <a:ea typeface="Arial" panose="020B0704020202020204"/>
              <a:cs typeface="Arial" panose="020B0704020202020204"/>
              <a:sym typeface="Arial" panose="020B0704020202020204"/>
            </a:endParaRPr>
          </a:p>
        </p:txBody>
      </p:sp>
      <p:sp>
        <p:nvSpPr>
          <p:cNvPr id="152" name="Google Shape;152;g73f2a971cb_2_70"/>
          <p:cNvSpPr txBox="1"/>
          <p:nvPr/>
        </p:nvSpPr>
        <p:spPr>
          <a:xfrm>
            <a:off x="791025" y="1675075"/>
            <a:ext cx="7744200" cy="39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 name="卷形: 垂直 1"/>
          <p:cNvSpPr/>
          <p:nvPr/>
        </p:nvSpPr>
        <p:spPr>
          <a:xfrm>
            <a:off x="87443" y="1456506"/>
            <a:ext cx="8912624" cy="4894868"/>
          </a:xfrm>
          <a:custGeom>
            <a:avLst/>
            <a:gdLst>
              <a:gd name="connsiteX0" fmla="*/ 305929 w 8912624"/>
              <a:gd name="connsiteY0" fmla="*/ 4894868 h 4894868"/>
              <a:gd name="connsiteX1" fmla="*/ 611858 w 8912624"/>
              <a:gd name="connsiteY1" fmla="*/ 4588939 h 4894868"/>
              <a:gd name="connsiteX2" fmla="*/ 305929 w 8912624"/>
              <a:gd name="connsiteY2" fmla="*/ 4588939 h 4894868"/>
              <a:gd name="connsiteX3" fmla="*/ 458894 w 8912624"/>
              <a:gd name="connsiteY3" fmla="*/ 4435974 h 4894868"/>
              <a:gd name="connsiteX4" fmla="*/ 305929 w 8912624"/>
              <a:gd name="connsiteY4" fmla="*/ 4283009 h 4894868"/>
              <a:gd name="connsiteX5" fmla="*/ 611859 w 8912624"/>
              <a:gd name="connsiteY5" fmla="*/ 4283010 h 4894868"/>
              <a:gd name="connsiteX6" fmla="*/ 611859 w 8912624"/>
              <a:gd name="connsiteY6" fmla="*/ 305929 h 4894868"/>
              <a:gd name="connsiteX7" fmla="*/ 917788 w 8912624"/>
              <a:gd name="connsiteY7" fmla="*/ 0 h 4894868"/>
              <a:gd name="connsiteX8" fmla="*/ 8606695 w 8912624"/>
              <a:gd name="connsiteY8" fmla="*/ 0 h 4894868"/>
              <a:gd name="connsiteX9" fmla="*/ 8912624 w 8912624"/>
              <a:gd name="connsiteY9" fmla="*/ 305929 h 4894868"/>
              <a:gd name="connsiteX10" fmla="*/ 8606695 w 8912624"/>
              <a:gd name="connsiteY10" fmla="*/ 611858 h 4894868"/>
              <a:gd name="connsiteX11" fmla="*/ 8300766 w 8912624"/>
              <a:gd name="connsiteY11" fmla="*/ 611859 h 4894868"/>
              <a:gd name="connsiteX12" fmla="*/ 8300766 w 8912624"/>
              <a:gd name="connsiteY12" fmla="*/ 4588939 h 4894868"/>
              <a:gd name="connsiteX13" fmla="*/ 7994837 w 8912624"/>
              <a:gd name="connsiteY13" fmla="*/ 4894868 h 4894868"/>
              <a:gd name="connsiteX14" fmla="*/ 305929 w 8912624"/>
              <a:gd name="connsiteY14" fmla="*/ 4894868 h 4894868"/>
              <a:gd name="connsiteX15" fmla="*/ 1223717 w 8912624"/>
              <a:gd name="connsiteY15" fmla="*/ 305929 h 4894868"/>
              <a:gd name="connsiteX16" fmla="*/ 917788 w 8912624"/>
              <a:gd name="connsiteY16" fmla="*/ 611858 h 4894868"/>
              <a:gd name="connsiteX17" fmla="*/ 764823 w 8912624"/>
              <a:gd name="connsiteY17" fmla="*/ 458893 h 4894868"/>
              <a:gd name="connsiteX18" fmla="*/ 917788 w 8912624"/>
              <a:gd name="connsiteY18" fmla="*/ 305928 h 4894868"/>
              <a:gd name="connsiteX19" fmla="*/ 1223717 w 8912624"/>
              <a:gd name="connsiteY19" fmla="*/ 305929 h 4894868"/>
              <a:gd name="connsiteX0-1" fmla="*/ 1223717 w 8912624"/>
              <a:gd name="connsiteY0-2" fmla="*/ 305929 h 4894868"/>
              <a:gd name="connsiteX1-3" fmla="*/ 917788 w 8912624"/>
              <a:gd name="connsiteY1-4" fmla="*/ 611858 h 4894868"/>
              <a:gd name="connsiteX2-5" fmla="*/ 764823 w 8912624"/>
              <a:gd name="connsiteY2-6" fmla="*/ 458893 h 4894868"/>
              <a:gd name="connsiteX3-7" fmla="*/ 917788 w 8912624"/>
              <a:gd name="connsiteY3-8" fmla="*/ 305928 h 4894868"/>
              <a:gd name="connsiteX4-9" fmla="*/ 1223717 w 8912624"/>
              <a:gd name="connsiteY4-10" fmla="*/ 305929 h 4894868"/>
              <a:gd name="connsiteX5-11" fmla="*/ 611859 w 8912624"/>
              <a:gd name="connsiteY5-12" fmla="*/ 4588939 h 4894868"/>
              <a:gd name="connsiteX6-13" fmla="*/ 305930 w 8912624"/>
              <a:gd name="connsiteY6-14" fmla="*/ 4894868 h 4894868"/>
              <a:gd name="connsiteX7-15" fmla="*/ 1 w 8912624"/>
              <a:gd name="connsiteY7-16" fmla="*/ 4588939 h 4894868"/>
              <a:gd name="connsiteX8-17" fmla="*/ 305930 w 8912624"/>
              <a:gd name="connsiteY8-18" fmla="*/ 4283010 h 4894868"/>
              <a:gd name="connsiteX9-19" fmla="*/ 458895 w 8912624"/>
              <a:gd name="connsiteY9-20" fmla="*/ 4435975 h 4894868"/>
              <a:gd name="connsiteX10-21" fmla="*/ 305930 w 8912624"/>
              <a:gd name="connsiteY10-22" fmla="*/ 4588940 h 4894868"/>
              <a:gd name="connsiteX11-23" fmla="*/ 611859 w 8912624"/>
              <a:gd name="connsiteY11-24" fmla="*/ 4588939 h 4894868"/>
              <a:gd name="connsiteX0-25" fmla="*/ 611859 w 8912624"/>
              <a:gd name="connsiteY0-26" fmla="*/ 4283010 h 4894868"/>
              <a:gd name="connsiteX1-27" fmla="*/ 611859 w 8912624"/>
              <a:gd name="connsiteY1-28" fmla="*/ 305929 h 4894868"/>
              <a:gd name="connsiteX2-29" fmla="*/ 917788 w 8912624"/>
              <a:gd name="connsiteY2-30" fmla="*/ 0 h 4894868"/>
              <a:gd name="connsiteX3-31" fmla="*/ 8606695 w 8912624"/>
              <a:gd name="connsiteY3-32" fmla="*/ 0 h 4894868"/>
              <a:gd name="connsiteX4-33" fmla="*/ 8912624 w 8912624"/>
              <a:gd name="connsiteY4-34" fmla="*/ 305929 h 4894868"/>
              <a:gd name="connsiteX5-35" fmla="*/ 8606695 w 8912624"/>
              <a:gd name="connsiteY5-36" fmla="*/ 611858 h 4894868"/>
              <a:gd name="connsiteX6-37" fmla="*/ 8300766 w 8912624"/>
              <a:gd name="connsiteY6-38" fmla="*/ 611859 h 4894868"/>
              <a:gd name="connsiteX7-39" fmla="*/ 8300766 w 8912624"/>
              <a:gd name="connsiteY7-40" fmla="*/ 4588939 h 4894868"/>
              <a:gd name="connsiteX8-41" fmla="*/ 7994837 w 8912624"/>
              <a:gd name="connsiteY8-42" fmla="*/ 4894868 h 4894868"/>
              <a:gd name="connsiteX9-43" fmla="*/ 305929 w 8912624"/>
              <a:gd name="connsiteY9-44" fmla="*/ 4894868 h 4894868"/>
              <a:gd name="connsiteX10-45" fmla="*/ 0 w 8912624"/>
              <a:gd name="connsiteY10-46" fmla="*/ 4588939 h 4894868"/>
              <a:gd name="connsiteX11-47" fmla="*/ 305929 w 8912624"/>
              <a:gd name="connsiteY11-48" fmla="*/ 4283010 h 4894868"/>
              <a:gd name="connsiteX12-49" fmla="*/ 611859 w 8912624"/>
              <a:gd name="connsiteY12-50" fmla="*/ 4283010 h 4894868"/>
              <a:gd name="connsiteX13-51" fmla="*/ 917788 w 8912624"/>
              <a:gd name="connsiteY13-52" fmla="*/ 0 h 4894868"/>
              <a:gd name="connsiteX14-53" fmla="*/ 1223717 w 8912624"/>
              <a:gd name="connsiteY14-54" fmla="*/ 305929 h 4894868"/>
              <a:gd name="connsiteX15-55" fmla="*/ 917788 w 8912624"/>
              <a:gd name="connsiteY15-56" fmla="*/ 611858 h 4894868"/>
              <a:gd name="connsiteX16-57" fmla="*/ 764823 w 8912624"/>
              <a:gd name="connsiteY16-58" fmla="*/ 458893 h 4894868"/>
              <a:gd name="connsiteX17-59" fmla="*/ 917788 w 8912624"/>
              <a:gd name="connsiteY17-60" fmla="*/ 305928 h 4894868"/>
              <a:gd name="connsiteX18-61" fmla="*/ 1223717 w 8912624"/>
              <a:gd name="connsiteY18-62" fmla="*/ 305929 h 4894868"/>
              <a:gd name="connsiteX19-63" fmla="*/ 8300766 w 8912624"/>
              <a:gd name="connsiteY19-64" fmla="*/ 611859 h 4894868"/>
              <a:gd name="connsiteX20" fmla="*/ 917788 w 8912624"/>
              <a:gd name="connsiteY20" fmla="*/ 611859 h 4894868"/>
              <a:gd name="connsiteX21" fmla="*/ 305929 w 8912624"/>
              <a:gd name="connsiteY21" fmla="*/ 4283010 h 4894868"/>
              <a:gd name="connsiteX22" fmla="*/ 458894 w 8912624"/>
              <a:gd name="connsiteY22" fmla="*/ 4435975 h 4894868"/>
              <a:gd name="connsiteX23" fmla="*/ 305929 w 8912624"/>
              <a:gd name="connsiteY23" fmla="*/ 4588940 h 4894868"/>
              <a:gd name="connsiteX24" fmla="*/ 611859 w 8912624"/>
              <a:gd name="connsiteY24" fmla="*/ 4588939 h 4894868"/>
              <a:gd name="connsiteX25" fmla="*/ 305929 w 8912624"/>
              <a:gd name="connsiteY25" fmla="*/ 4894868 h 4894868"/>
              <a:gd name="connsiteX26" fmla="*/ 611858 w 8912624"/>
              <a:gd name="connsiteY26" fmla="*/ 4588939 h 4894868"/>
              <a:gd name="connsiteX27" fmla="*/ 611859 w 8912624"/>
              <a:gd name="connsiteY27" fmla="*/ 4283010 h 48948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49" y="connsiteY12-50"/>
              </a:cxn>
              <a:cxn ang="0">
                <a:pos x="connsiteX13-51" y="connsiteY13-52"/>
              </a:cxn>
              <a:cxn ang="0">
                <a:pos x="connsiteX14-53" y="connsiteY14-54"/>
              </a:cxn>
              <a:cxn ang="0">
                <a:pos x="connsiteX15-55" y="connsiteY15-56"/>
              </a:cxn>
              <a:cxn ang="0">
                <a:pos x="connsiteX16-57" y="connsiteY16-58"/>
              </a:cxn>
              <a:cxn ang="0">
                <a:pos x="connsiteX17-59" y="connsiteY17-60"/>
              </a:cxn>
              <a:cxn ang="0">
                <a:pos x="connsiteX18-61" y="connsiteY18-62"/>
              </a:cxn>
              <a:cxn ang="0">
                <a:pos x="connsiteX19-63" y="connsiteY19-64"/>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12624" h="4894868" stroke="0" extrusionOk="0">
                <a:moveTo>
                  <a:pt x="305929" y="4894868"/>
                </a:moveTo>
                <a:cubicBezTo>
                  <a:pt x="463099" y="4887595"/>
                  <a:pt x="581818" y="4769174"/>
                  <a:pt x="611858" y="4588939"/>
                </a:cubicBezTo>
                <a:cubicBezTo>
                  <a:pt x="573830" y="4565671"/>
                  <a:pt x="373076" y="4613825"/>
                  <a:pt x="305929" y="4588939"/>
                </a:cubicBezTo>
                <a:cubicBezTo>
                  <a:pt x="383663" y="4595527"/>
                  <a:pt x="456913" y="4531402"/>
                  <a:pt x="458894" y="4435974"/>
                </a:cubicBezTo>
                <a:cubicBezTo>
                  <a:pt x="455934" y="4349874"/>
                  <a:pt x="401877" y="4288489"/>
                  <a:pt x="305929" y="4283009"/>
                </a:cubicBezTo>
                <a:cubicBezTo>
                  <a:pt x="443827" y="4263739"/>
                  <a:pt x="497467" y="4262481"/>
                  <a:pt x="611859" y="4283010"/>
                </a:cubicBezTo>
                <a:cubicBezTo>
                  <a:pt x="524220" y="2786041"/>
                  <a:pt x="684538" y="1124192"/>
                  <a:pt x="611859" y="305929"/>
                </a:cubicBezTo>
                <a:cubicBezTo>
                  <a:pt x="610534" y="124337"/>
                  <a:pt x="735657" y="18304"/>
                  <a:pt x="917788" y="0"/>
                </a:cubicBezTo>
                <a:cubicBezTo>
                  <a:pt x="3829357" y="-38581"/>
                  <a:pt x="4846045" y="63341"/>
                  <a:pt x="8606695" y="0"/>
                </a:cubicBezTo>
                <a:cubicBezTo>
                  <a:pt x="8750320" y="-4098"/>
                  <a:pt x="8932744" y="153424"/>
                  <a:pt x="8912624" y="305929"/>
                </a:cubicBezTo>
                <a:cubicBezTo>
                  <a:pt x="8928929" y="499160"/>
                  <a:pt x="8776277" y="618303"/>
                  <a:pt x="8606695" y="611858"/>
                </a:cubicBezTo>
                <a:cubicBezTo>
                  <a:pt x="8559554" y="614444"/>
                  <a:pt x="8343156" y="627097"/>
                  <a:pt x="8300766" y="611859"/>
                </a:cubicBezTo>
                <a:cubicBezTo>
                  <a:pt x="8150327" y="2470086"/>
                  <a:pt x="8386645" y="3633385"/>
                  <a:pt x="8300766" y="4588939"/>
                </a:cubicBezTo>
                <a:cubicBezTo>
                  <a:pt x="8287169" y="4760132"/>
                  <a:pt x="8142378" y="4880089"/>
                  <a:pt x="7994837" y="4894868"/>
                </a:cubicBezTo>
                <a:cubicBezTo>
                  <a:pt x="5205083" y="5050065"/>
                  <a:pt x="3931540" y="5057888"/>
                  <a:pt x="305929" y="4894868"/>
                </a:cubicBezTo>
                <a:close/>
                <a:moveTo>
                  <a:pt x="1223717" y="305929"/>
                </a:moveTo>
                <a:cubicBezTo>
                  <a:pt x="1224445" y="465041"/>
                  <a:pt x="1068547" y="622486"/>
                  <a:pt x="917788" y="611858"/>
                </a:cubicBezTo>
                <a:cubicBezTo>
                  <a:pt x="831276" y="615491"/>
                  <a:pt x="769405" y="546778"/>
                  <a:pt x="764823" y="458893"/>
                </a:cubicBezTo>
                <a:cubicBezTo>
                  <a:pt x="764472" y="382758"/>
                  <a:pt x="836144" y="304246"/>
                  <a:pt x="917788" y="305928"/>
                </a:cubicBezTo>
                <a:cubicBezTo>
                  <a:pt x="994091" y="307195"/>
                  <a:pt x="1082369" y="310630"/>
                  <a:pt x="1223717" y="305929"/>
                </a:cubicBezTo>
                <a:close/>
              </a:path>
              <a:path w="8912624" h="4894868" fill="darkenLess" stroke="0" extrusionOk="0">
                <a:moveTo>
                  <a:pt x="1223717" y="305929"/>
                </a:moveTo>
                <a:cubicBezTo>
                  <a:pt x="1238176" y="503519"/>
                  <a:pt x="1075380" y="617853"/>
                  <a:pt x="917788" y="611858"/>
                </a:cubicBezTo>
                <a:cubicBezTo>
                  <a:pt x="833589" y="610249"/>
                  <a:pt x="749154" y="542486"/>
                  <a:pt x="764823" y="458893"/>
                </a:cubicBezTo>
                <a:cubicBezTo>
                  <a:pt x="773605" y="381974"/>
                  <a:pt x="832703" y="307755"/>
                  <a:pt x="917788" y="305928"/>
                </a:cubicBezTo>
                <a:cubicBezTo>
                  <a:pt x="993781" y="321682"/>
                  <a:pt x="1169281" y="319700"/>
                  <a:pt x="1223717" y="305929"/>
                </a:cubicBezTo>
                <a:close/>
                <a:moveTo>
                  <a:pt x="611859" y="4588939"/>
                </a:moveTo>
                <a:cubicBezTo>
                  <a:pt x="628294" y="4763048"/>
                  <a:pt x="474316" y="4882965"/>
                  <a:pt x="305930" y="4894868"/>
                </a:cubicBezTo>
                <a:cubicBezTo>
                  <a:pt x="139251" y="4896305"/>
                  <a:pt x="-11560" y="4760436"/>
                  <a:pt x="1" y="4588939"/>
                </a:cubicBezTo>
                <a:cubicBezTo>
                  <a:pt x="-2616" y="4428138"/>
                  <a:pt x="131363" y="4265354"/>
                  <a:pt x="305930" y="4283010"/>
                </a:cubicBezTo>
                <a:cubicBezTo>
                  <a:pt x="400628" y="4275335"/>
                  <a:pt x="462973" y="4344416"/>
                  <a:pt x="458895" y="4435975"/>
                </a:cubicBezTo>
                <a:cubicBezTo>
                  <a:pt x="456481" y="4519530"/>
                  <a:pt x="401803" y="4577737"/>
                  <a:pt x="305930" y="4588940"/>
                </a:cubicBezTo>
                <a:cubicBezTo>
                  <a:pt x="406503" y="4577748"/>
                  <a:pt x="480856" y="4574697"/>
                  <a:pt x="611859" y="4588939"/>
                </a:cubicBezTo>
                <a:close/>
              </a:path>
              <a:path w="8912624" h="4894868" fill="none" extrusionOk="0">
                <a:moveTo>
                  <a:pt x="611859" y="4283010"/>
                </a:moveTo>
                <a:cubicBezTo>
                  <a:pt x="633853" y="2492823"/>
                  <a:pt x="535121" y="866501"/>
                  <a:pt x="611859" y="305929"/>
                </a:cubicBezTo>
                <a:cubicBezTo>
                  <a:pt x="606874" y="136104"/>
                  <a:pt x="748021" y="-20904"/>
                  <a:pt x="917788" y="0"/>
                </a:cubicBezTo>
                <a:cubicBezTo>
                  <a:pt x="3937877" y="99729"/>
                  <a:pt x="5763325" y="40040"/>
                  <a:pt x="8606695" y="0"/>
                </a:cubicBezTo>
                <a:cubicBezTo>
                  <a:pt x="8784843" y="-6328"/>
                  <a:pt x="8926204" y="125482"/>
                  <a:pt x="8912624" y="305929"/>
                </a:cubicBezTo>
                <a:cubicBezTo>
                  <a:pt x="8913781" y="481419"/>
                  <a:pt x="8794492" y="594223"/>
                  <a:pt x="8606695" y="611858"/>
                </a:cubicBezTo>
                <a:cubicBezTo>
                  <a:pt x="8458495" y="587926"/>
                  <a:pt x="8376352" y="591189"/>
                  <a:pt x="8300766" y="611859"/>
                </a:cubicBezTo>
                <a:cubicBezTo>
                  <a:pt x="8311809" y="1662461"/>
                  <a:pt x="8260549" y="3925546"/>
                  <a:pt x="8300766" y="4588939"/>
                </a:cubicBezTo>
                <a:cubicBezTo>
                  <a:pt x="8289335" y="4785751"/>
                  <a:pt x="8174574" y="4891083"/>
                  <a:pt x="7994837" y="4894868"/>
                </a:cubicBezTo>
                <a:cubicBezTo>
                  <a:pt x="6741015" y="4788492"/>
                  <a:pt x="2638680" y="4727066"/>
                  <a:pt x="305929" y="4894868"/>
                </a:cubicBezTo>
                <a:cubicBezTo>
                  <a:pt x="152323" y="4870765"/>
                  <a:pt x="24040" y="4749881"/>
                  <a:pt x="0" y="4588939"/>
                </a:cubicBezTo>
                <a:cubicBezTo>
                  <a:pt x="20568" y="4423659"/>
                  <a:pt x="138772" y="4306035"/>
                  <a:pt x="305929" y="4283010"/>
                </a:cubicBezTo>
                <a:cubicBezTo>
                  <a:pt x="366817" y="4291720"/>
                  <a:pt x="482311" y="4308616"/>
                  <a:pt x="611859" y="4283010"/>
                </a:cubicBezTo>
                <a:close/>
                <a:moveTo>
                  <a:pt x="917788" y="0"/>
                </a:moveTo>
                <a:cubicBezTo>
                  <a:pt x="1086308" y="-18844"/>
                  <a:pt x="1238317" y="126378"/>
                  <a:pt x="1223717" y="305929"/>
                </a:cubicBezTo>
                <a:cubicBezTo>
                  <a:pt x="1232540" y="492611"/>
                  <a:pt x="1118782" y="611160"/>
                  <a:pt x="917788" y="611858"/>
                </a:cubicBezTo>
                <a:cubicBezTo>
                  <a:pt x="834211" y="610933"/>
                  <a:pt x="770812" y="529351"/>
                  <a:pt x="764823" y="458893"/>
                </a:cubicBezTo>
                <a:cubicBezTo>
                  <a:pt x="771556" y="377459"/>
                  <a:pt x="838484" y="301445"/>
                  <a:pt x="917788" y="305928"/>
                </a:cubicBezTo>
                <a:cubicBezTo>
                  <a:pt x="1036163" y="297591"/>
                  <a:pt x="1115215" y="294680"/>
                  <a:pt x="1223717" y="305929"/>
                </a:cubicBezTo>
                <a:moveTo>
                  <a:pt x="8300766" y="611859"/>
                </a:moveTo>
                <a:cubicBezTo>
                  <a:pt x="6990678" y="547374"/>
                  <a:pt x="2355669" y="625466"/>
                  <a:pt x="917788" y="611859"/>
                </a:cubicBezTo>
                <a:moveTo>
                  <a:pt x="305929" y="4283010"/>
                </a:moveTo>
                <a:cubicBezTo>
                  <a:pt x="380259" y="4280580"/>
                  <a:pt x="458651" y="4344892"/>
                  <a:pt x="458894" y="4435975"/>
                </a:cubicBezTo>
                <a:cubicBezTo>
                  <a:pt x="456392" y="4518285"/>
                  <a:pt x="380456" y="4600657"/>
                  <a:pt x="305929" y="4588940"/>
                </a:cubicBezTo>
                <a:cubicBezTo>
                  <a:pt x="449198" y="4611633"/>
                  <a:pt x="487908" y="4579388"/>
                  <a:pt x="611859" y="4588939"/>
                </a:cubicBezTo>
                <a:moveTo>
                  <a:pt x="305929" y="4894868"/>
                </a:moveTo>
                <a:cubicBezTo>
                  <a:pt x="476934" y="4895755"/>
                  <a:pt x="630477" y="4769921"/>
                  <a:pt x="611858" y="4588939"/>
                </a:cubicBezTo>
                <a:cubicBezTo>
                  <a:pt x="609251" y="4494832"/>
                  <a:pt x="627766" y="4375899"/>
                  <a:pt x="611859" y="4283010"/>
                </a:cubicBezTo>
              </a:path>
              <a:path w="8912624" h="4894868" fill="none" stroke="0" extrusionOk="0">
                <a:moveTo>
                  <a:pt x="611859" y="4283010"/>
                </a:moveTo>
                <a:cubicBezTo>
                  <a:pt x="598115" y="2529707"/>
                  <a:pt x="743410" y="1736667"/>
                  <a:pt x="611859" y="305929"/>
                </a:cubicBezTo>
                <a:cubicBezTo>
                  <a:pt x="624671" y="140644"/>
                  <a:pt x="746458" y="-7726"/>
                  <a:pt x="917788" y="0"/>
                </a:cubicBezTo>
                <a:cubicBezTo>
                  <a:pt x="2283918" y="118317"/>
                  <a:pt x="7157372" y="67979"/>
                  <a:pt x="8606695" y="0"/>
                </a:cubicBezTo>
                <a:cubicBezTo>
                  <a:pt x="8798276" y="21660"/>
                  <a:pt x="8924990" y="167193"/>
                  <a:pt x="8912624" y="305929"/>
                </a:cubicBezTo>
                <a:cubicBezTo>
                  <a:pt x="8929941" y="492020"/>
                  <a:pt x="8769050" y="603026"/>
                  <a:pt x="8606695" y="611858"/>
                </a:cubicBezTo>
                <a:cubicBezTo>
                  <a:pt x="8464191" y="596442"/>
                  <a:pt x="8427375" y="627325"/>
                  <a:pt x="8300766" y="611859"/>
                </a:cubicBezTo>
                <a:cubicBezTo>
                  <a:pt x="8320055" y="2428855"/>
                  <a:pt x="8228553" y="2797942"/>
                  <a:pt x="8300766" y="4588939"/>
                </a:cubicBezTo>
                <a:cubicBezTo>
                  <a:pt x="8290271" y="4762777"/>
                  <a:pt x="8165326" y="4917804"/>
                  <a:pt x="7994837" y="4894868"/>
                </a:cubicBezTo>
                <a:cubicBezTo>
                  <a:pt x="7148822" y="4922463"/>
                  <a:pt x="3820962" y="4987130"/>
                  <a:pt x="305929" y="4894868"/>
                </a:cubicBezTo>
                <a:cubicBezTo>
                  <a:pt x="156785" y="4919231"/>
                  <a:pt x="15363" y="4760533"/>
                  <a:pt x="0" y="4588939"/>
                </a:cubicBezTo>
                <a:cubicBezTo>
                  <a:pt x="-6582" y="4422387"/>
                  <a:pt x="136121" y="4253853"/>
                  <a:pt x="305929" y="4283010"/>
                </a:cubicBezTo>
                <a:cubicBezTo>
                  <a:pt x="420114" y="4297302"/>
                  <a:pt x="572105" y="4279382"/>
                  <a:pt x="611859" y="4283010"/>
                </a:cubicBezTo>
                <a:close/>
                <a:moveTo>
                  <a:pt x="917788" y="0"/>
                </a:moveTo>
                <a:cubicBezTo>
                  <a:pt x="1077703" y="706"/>
                  <a:pt x="1226950" y="131936"/>
                  <a:pt x="1223717" y="305929"/>
                </a:cubicBezTo>
                <a:cubicBezTo>
                  <a:pt x="1243397" y="459402"/>
                  <a:pt x="1108204" y="610193"/>
                  <a:pt x="917788" y="611858"/>
                </a:cubicBezTo>
                <a:cubicBezTo>
                  <a:pt x="835040" y="605152"/>
                  <a:pt x="766373" y="537551"/>
                  <a:pt x="764823" y="458893"/>
                </a:cubicBezTo>
                <a:cubicBezTo>
                  <a:pt x="763510" y="380936"/>
                  <a:pt x="832355" y="304907"/>
                  <a:pt x="917788" y="305928"/>
                </a:cubicBezTo>
                <a:cubicBezTo>
                  <a:pt x="1017109" y="303707"/>
                  <a:pt x="1184867" y="314965"/>
                  <a:pt x="1223717" y="305929"/>
                </a:cubicBezTo>
                <a:moveTo>
                  <a:pt x="8300766" y="611859"/>
                </a:moveTo>
                <a:cubicBezTo>
                  <a:pt x="5517574" y="670306"/>
                  <a:pt x="4424448" y="624504"/>
                  <a:pt x="917788" y="611859"/>
                </a:cubicBezTo>
                <a:moveTo>
                  <a:pt x="305929" y="4283010"/>
                </a:moveTo>
                <a:cubicBezTo>
                  <a:pt x="388600" y="4283681"/>
                  <a:pt x="457979" y="4365338"/>
                  <a:pt x="458894" y="4435975"/>
                </a:cubicBezTo>
                <a:cubicBezTo>
                  <a:pt x="453320" y="4515570"/>
                  <a:pt x="402571" y="4590043"/>
                  <a:pt x="305929" y="4588940"/>
                </a:cubicBezTo>
                <a:cubicBezTo>
                  <a:pt x="456643" y="4594175"/>
                  <a:pt x="569608" y="4574455"/>
                  <a:pt x="611859" y="4588939"/>
                </a:cubicBezTo>
                <a:moveTo>
                  <a:pt x="305929" y="4894868"/>
                </a:moveTo>
                <a:cubicBezTo>
                  <a:pt x="458595" y="4875890"/>
                  <a:pt x="613177" y="4741187"/>
                  <a:pt x="611858" y="4588939"/>
                </a:cubicBezTo>
                <a:cubicBezTo>
                  <a:pt x="600512" y="4503442"/>
                  <a:pt x="608480" y="4393421"/>
                  <a:pt x="611859" y="4283010"/>
                </a:cubicBezTo>
              </a:path>
            </a:pathLst>
          </a:custGeom>
          <a:ln cmpd="dbl">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lnSpc>
                <a:spcPts val="2900"/>
              </a:lnSpc>
            </a:pPr>
            <a:endParaRPr lang="en-US" sz="2200" dirty="0">
              <a:solidFill>
                <a:schemeClr val="dk1"/>
              </a:solidFill>
              <a:latin typeface="Georgia" panose="02040502050405020303" pitchFamily="18" charset="0"/>
              <a:ea typeface="Songti TC" panose="02010600040101010101" pitchFamily="2" charset="-120"/>
              <a:cs typeface="Times New Roman" panose="02020803070505020304"/>
              <a:sym typeface="Times New Roman" panose="02020803070505020304"/>
            </a:endParaRPr>
          </a:p>
          <a:p>
            <a:pPr lvl="0" algn="ctr">
              <a:lnSpc>
                <a:spcPts val="2900"/>
              </a:lnSpc>
            </a:pPr>
            <a:r>
              <a:rPr lang="en-US" sz="2200" dirty="0">
                <a:solidFill>
                  <a:schemeClr val="dk1"/>
                </a:solidFill>
                <a:latin typeface="Georgia" panose="02040502050405020303" pitchFamily="18" charset="0"/>
                <a:ea typeface="Songti TC" panose="02010600040101010101" pitchFamily="2" charset="-120"/>
                <a:cs typeface="Times New Roman" panose="02020803070505020304"/>
                <a:sym typeface="Times New Roman" panose="02020803070505020304"/>
              </a:rPr>
              <a:t>The </a:t>
            </a:r>
            <a:r>
              <a:rPr lang="en-US" sz="2200" b="1" dirty="0">
                <a:solidFill>
                  <a:schemeClr val="dk1"/>
                </a:solidFill>
                <a:latin typeface="Georgia" panose="02040502050405020303" pitchFamily="18" charset="0"/>
                <a:ea typeface="Songti TC" panose="02010600040101010101" pitchFamily="2" charset="-120"/>
                <a:cs typeface="Times New Roman" panose="02020803070505020304"/>
                <a:sym typeface="Times New Roman" panose="02020803070505020304"/>
              </a:rPr>
              <a:t>World Academy for the Future of Women </a:t>
            </a:r>
            <a:r>
              <a:rPr lang="en-US" sz="2200" dirty="0">
                <a:solidFill>
                  <a:schemeClr val="dk1"/>
                </a:solidFill>
                <a:latin typeface="Georgia" panose="02040502050405020303" pitchFamily="18" charset="0"/>
                <a:ea typeface="Songti TC" panose="02010600040101010101" pitchFamily="2" charset="-120"/>
                <a:cs typeface="Times New Roman" panose="02020803070505020304"/>
                <a:sym typeface="Times New Roman" panose="02020803070505020304"/>
              </a:rPr>
              <a:t>is a</a:t>
            </a:r>
            <a:endParaRPr lang="en-US" sz="2200" dirty="0">
              <a:solidFill>
                <a:schemeClr val="dk1"/>
              </a:solidFill>
              <a:latin typeface="Georgia" panose="02040502050405020303" pitchFamily="18" charset="0"/>
              <a:ea typeface="Songti TC" panose="02010600040101010101" pitchFamily="2" charset="-120"/>
              <a:cs typeface="Times New Roman" panose="02020803070505020304"/>
              <a:sym typeface="Times New Roman" panose="02020803070505020304"/>
            </a:endParaRPr>
          </a:p>
          <a:p>
            <a:pPr lvl="0" algn="ctr">
              <a:lnSpc>
                <a:spcPts val="2900"/>
              </a:lnSpc>
            </a:pPr>
            <a:r>
              <a:rPr lang="zh-CN" altLang="en-US" sz="1600" b="1" dirty="0">
                <a:solidFill>
                  <a:schemeClr val="tx1"/>
                </a:solidFill>
                <a:latin typeface="+mn-ea"/>
              </a:rPr>
              <a:t>世界女性未来发展学院是一个</a:t>
            </a:r>
            <a:endParaRPr lang="en-US" sz="2400" b="1" dirty="0">
              <a:solidFill>
                <a:schemeClr val="tx1"/>
              </a:solidFill>
              <a:latin typeface="+mn-ea"/>
              <a:cs typeface="Times New Roman" panose="02020803070505020304"/>
              <a:sym typeface="Times New Roman" panose="02020803070505020304"/>
            </a:endParaRPr>
          </a:p>
          <a:p>
            <a:pPr lvl="0" algn="ctr">
              <a:lnSpc>
                <a:spcPts val="2900"/>
              </a:lnSpc>
            </a:pPr>
            <a:r>
              <a:rPr lang="en-US" sz="2400" b="1" dirty="0">
                <a:solidFill>
                  <a:srgbClr val="800000"/>
                </a:solidFill>
                <a:latin typeface="Georgia" panose="02040502050405020303" pitchFamily="18" charset="0"/>
                <a:ea typeface="Songti TC" panose="02010600040101010101" pitchFamily="2" charset="-120"/>
                <a:cs typeface="Times New Roman" panose="02020803070505020304"/>
                <a:sym typeface="Times New Roman" panose="02020803070505020304"/>
              </a:rPr>
              <a:t>BOLD and DARING leadership program</a:t>
            </a:r>
            <a:endParaRPr lang="en-US" sz="2400" b="1" dirty="0">
              <a:solidFill>
                <a:srgbClr val="800000"/>
              </a:solidFill>
              <a:latin typeface="Georgia" panose="02040502050405020303" pitchFamily="18" charset="0"/>
              <a:ea typeface="Songti TC" panose="02010600040101010101" pitchFamily="2" charset="-120"/>
              <a:cs typeface="Times New Roman" panose="02020803070505020304"/>
              <a:sym typeface="Times New Roman" panose="02020803070505020304"/>
            </a:endParaRPr>
          </a:p>
          <a:p>
            <a:pPr lvl="0" algn="ctr">
              <a:lnSpc>
                <a:spcPts val="2900"/>
              </a:lnSpc>
            </a:pPr>
            <a:r>
              <a:rPr lang="zh-CN" altLang="en-US" sz="1600" b="1" dirty="0">
                <a:solidFill>
                  <a:schemeClr val="tx1"/>
                </a:solidFill>
                <a:latin typeface="+mn-ea"/>
              </a:rPr>
              <a:t>大胆严谨的领导力培训项目</a:t>
            </a:r>
            <a:endParaRPr lang="en-US" sz="2800" b="1" dirty="0">
              <a:solidFill>
                <a:schemeClr val="tx1"/>
              </a:solidFill>
              <a:latin typeface="+mn-ea"/>
              <a:cs typeface="Times New Roman" panose="02020803070505020304"/>
              <a:sym typeface="Times New Roman" panose="02020803070505020304"/>
            </a:endParaRPr>
          </a:p>
          <a:p>
            <a:pPr lvl="0" algn="ctr">
              <a:lnSpc>
                <a:spcPts val="2900"/>
              </a:lnSpc>
            </a:pPr>
            <a:r>
              <a:rPr lang="en-US" sz="2200" dirty="0">
                <a:solidFill>
                  <a:schemeClr val="dk1"/>
                </a:solidFill>
                <a:latin typeface="Georgia" panose="02040502050405020303" pitchFamily="18" charset="0"/>
                <a:ea typeface="Songti TC" panose="02010600040101010101" pitchFamily="2" charset="-120"/>
                <a:cs typeface="Times New Roman" panose="02020803070505020304"/>
                <a:sym typeface="Times New Roman" panose="02020803070505020304"/>
              </a:rPr>
              <a:t>focused on developing</a:t>
            </a:r>
            <a:endParaRPr lang="en-US" sz="2200" dirty="0">
              <a:solidFill>
                <a:schemeClr val="dk1"/>
              </a:solidFill>
              <a:latin typeface="Georgia" panose="02040502050405020303" pitchFamily="18" charset="0"/>
              <a:ea typeface="Songti TC" panose="02010600040101010101" pitchFamily="2" charset="-120"/>
              <a:cs typeface="Times New Roman" panose="02020803070505020304"/>
              <a:sym typeface="Times New Roman" panose="02020803070505020304"/>
            </a:endParaRPr>
          </a:p>
          <a:p>
            <a:pPr lvl="0" algn="ctr">
              <a:lnSpc>
                <a:spcPts val="2900"/>
              </a:lnSpc>
            </a:pPr>
            <a:r>
              <a:rPr lang="en-US" sz="2400" b="1" dirty="0">
                <a:solidFill>
                  <a:srgbClr val="800000"/>
                </a:solidFill>
                <a:latin typeface="Georgia" panose="02040502050405020303" pitchFamily="18" charset="0"/>
                <a:ea typeface="Songti TC" panose="02010600040101010101" pitchFamily="2" charset="-120"/>
                <a:cs typeface="Times New Roman" panose="02020803070505020304"/>
                <a:sym typeface="Times New Roman" panose="02020803070505020304"/>
              </a:rPr>
              <a:t>YOUNG WOMEN AND MEN</a:t>
            </a:r>
            <a:endParaRPr lang="en-US" sz="2400" b="1" dirty="0">
              <a:solidFill>
                <a:srgbClr val="800000"/>
              </a:solidFill>
              <a:latin typeface="Georgia" panose="02040502050405020303" pitchFamily="18" charset="0"/>
              <a:ea typeface="Songti TC" panose="02010600040101010101" pitchFamily="2" charset="-120"/>
              <a:cs typeface="Times New Roman" panose="02020803070505020304"/>
              <a:sym typeface="Times New Roman" panose="02020803070505020304"/>
            </a:endParaRPr>
          </a:p>
          <a:p>
            <a:pPr lvl="0" algn="ctr">
              <a:lnSpc>
                <a:spcPts val="2900"/>
              </a:lnSpc>
            </a:pPr>
            <a:r>
              <a:rPr lang="zh-CN" altLang="en-US" sz="1600" b="1" dirty="0">
                <a:solidFill>
                  <a:schemeClr val="tx1"/>
                </a:solidFill>
                <a:latin typeface="+mn-ea"/>
              </a:rPr>
              <a:t>旨在培养年轻的女性和男性的领导力</a:t>
            </a:r>
            <a:endParaRPr lang="en-US" sz="2800" b="1" dirty="0">
              <a:solidFill>
                <a:schemeClr val="tx1"/>
              </a:solidFill>
              <a:latin typeface="+mn-ea"/>
              <a:cs typeface="Times New Roman" panose="02020803070505020304"/>
              <a:sym typeface="Times New Roman" panose="02020803070505020304"/>
            </a:endParaRPr>
          </a:p>
          <a:p>
            <a:pPr lvl="0" algn="ctr">
              <a:lnSpc>
                <a:spcPts val="2900"/>
              </a:lnSpc>
            </a:pPr>
            <a:r>
              <a:rPr lang="en-US" sz="2200" dirty="0">
                <a:solidFill>
                  <a:schemeClr val="dk1"/>
                </a:solidFill>
                <a:latin typeface="Georgia" panose="02040502050405020303" pitchFamily="18" charset="0"/>
                <a:ea typeface="Songti TC" panose="02010600040101010101" pitchFamily="2" charset="-120"/>
                <a:cs typeface="Times New Roman" panose="02020803070505020304"/>
                <a:sym typeface="Times New Roman" panose="02020803070505020304"/>
              </a:rPr>
              <a:t>for leadership roles that will address and achieve the</a:t>
            </a:r>
            <a:endParaRPr lang="en-US" sz="2200" dirty="0">
              <a:solidFill>
                <a:schemeClr val="dk1"/>
              </a:solidFill>
              <a:latin typeface="Georgia" panose="02040502050405020303" pitchFamily="18" charset="0"/>
              <a:ea typeface="Songti TC" panose="02010600040101010101" pitchFamily="2" charset="-120"/>
              <a:cs typeface="Times New Roman" panose="02020803070505020304"/>
              <a:sym typeface="Times New Roman" panose="02020803070505020304"/>
            </a:endParaRPr>
          </a:p>
          <a:p>
            <a:pPr lvl="0" algn="ctr">
              <a:lnSpc>
                <a:spcPts val="2900"/>
              </a:lnSpc>
            </a:pPr>
            <a:r>
              <a:rPr lang="zh-CN" altLang="en-US" sz="1600" b="1" dirty="0">
                <a:solidFill>
                  <a:schemeClr val="tx1"/>
                </a:solidFill>
                <a:latin typeface="SimSun" pitchFamily="2" charset="-122"/>
                <a:ea typeface="SimSun" pitchFamily="2" charset="-122"/>
                <a:cs typeface="SimSun" pitchFamily="2" charset="-122"/>
              </a:rPr>
              <a:t>来提升世界女性的领导力</a:t>
            </a:r>
            <a:endParaRPr lang="en-US" sz="2400" b="1" dirty="0">
              <a:solidFill>
                <a:schemeClr val="tx1"/>
              </a:solidFill>
              <a:latin typeface="SimSun" pitchFamily="2" charset="-122"/>
              <a:ea typeface="SimSun" pitchFamily="2" charset="-122"/>
              <a:cs typeface="SimSun" pitchFamily="2" charset="-122"/>
              <a:sym typeface="Times New Roman" panose="02020803070505020304"/>
            </a:endParaRPr>
          </a:p>
          <a:p>
            <a:pPr lvl="0" algn="ctr">
              <a:lnSpc>
                <a:spcPts val="2900"/>
              </a:lnSpc>
            </a:pPr>
            <a:r>
              <a:rPr lang="en-US" sz="2400" dirty="0">
                <a:solidFill>
                  <a:srgbClr val="800000"/>
                </a:solidFill>
                <a:latin typeface="Georgia" panose="02040502050405020303" pitchFamily="18" charset="0"/>
                <a:ea typeface="Songti TC" panose="02010600040101010101" pitchFamily="2" charset="-120"/>
                <a:cs typeface="Times New Roman" panose="02020803070505020304"/>
                <a:sym typeface="Times New Roman" panose="02020803070505020304"/>
              </a:rPr>
              <a:t>United Nations Sustainable Development Goals.</a:t>
            </a:r>
            <a:endParaRPr lang="en-US" sz="2400" dirty="0">
              <a:solidFill>
                <a:srgbClr val="800000"/>
              </a:solidFill>
              <a:latin typeface="Georgia" panose="02040502050405020303" pitchFamily="18" charset="0"/>
              <a:ea typeface="Songti TC" panose="02010600040101010101" pitchFamily="2" charset="-120"/>
              <a:cs typeface="Times New Roman" panose="02020803070505020304"/>
              <a:sym typeface="Times New Roman" panose="02020803070505020304"/>
            </a:endParaRPr>
          </a:p>
          <a:p>
            <a:pPr lvl="0" algn="ctr">
              <a:lnSpc>
                <a:spcPts val="2900"/>
              </a:lnSpc>
            </a:pPr>
            <a:r>
              <a:rPr lang="zh-CN" altLang="en-US" sz="1600" b="1" dirty="0">
                <a:solidFill>
                  <a:schemeClr val="tx1"/>
                </a:solidFill>
                <a:latin typeface="SimSun" pitchFamily="2" charset="-122"/>
                <a:ea typeface="SimSun" pitchFamily="2" charset="-122"/>
                <a:cs typeface="SimSun" pitchFamily="2" charset="-122"/>
              </a:rPr>
              <a:t>来解决和实现联合国可持续发展目标。</a:t>
            </a:r>
            <a:r>
              <a:rPr lang="en-US" sz="2800" b="1" dirty="0">
                <a:solidFill>
                  <a:schemeClr val="tx1"/>
                </a:solidFill>
                <a:latin typeface="SimSun" pitchFamily="2" charset="-122"/>
                <a:ea typeface="SimSun" pitchFamily="2" charset="-122"/>
                <a:cs typeface="SimSun" pitchFamily="2" charset="-122"/>
                <a:sym typeface="Times New Roman" panose="02020803070505020304"/>
              </a:rPr>
              <a:t> </a:t>
            </a:r>
            <a:endParaRPr lang="en-US" sz="2800" b="1" dirty="0">
              <a:solidFill>
                <a:schemeClr val="tx1"/>
              </a:solidFill>
              <a:latin typeface="SimSun" pitchFamily="2" charset="-122"/>
              <a:ea typeface="SimSun" pitchFamily="2" charset="-122"/>
              <a:cs typeface="SimSun" pitchFamily="2"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7741</Words>
  <Application>WPS Writer</Application>
  <PresentationFormat>On-screen Show (4:3)</PresentationFormat>
  <Paragraphs>301</Paragraphs>
  <Slides>25</Slides>
  <Notes>12</Notes>
  <HiddenSlides>0</HiddenSlides>
  <MMClips>0</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25</vt:i4>
      </vt:variant>
    </vt:vector>
  </HeadingPairs>
  <TitlesOfParts>
    <vt:vector size="52" baseType="lpstr">
      <vt:lpstr>Arial</vt:lpstr>
      <vt:lpstr>SimSun</vt:lpstr>
      <vt:lpstr>Wingdings</vt:lpstr>
      <vt:lpstr>Arial</vt:lpstr>
      <vt:lpstr>MS PGothic</vt:lpstr>
      <vt:lpstr>冬青黑体简体中文</vt:lpstr>
      <vt:lpstr>Times New Roman</vt:lpstr>
      <vt:lpstr>Times New Roman Bold</vt:lpstr>
      <vt:lpstr>Georgia</vt:lpstr>
      <vt:lpstr>汉仪书宋二KW</vt:lpstr>
      <vt:lpstr>Songti TC</vt:lpstr>
      <vt:lpstr>FangSong</vt:lpstr>
      <vt:lpstr>方正仿宋_GBK</vt:lpstr>
      <vt:lpstr>STXinwei</vt:lpstr>
      <vt:lpstr>Times New Roman</vt:lpstr>
      <vt:lpstr>Georgia</vt:lpstr>
      <vt:lpstr>LilyUPC</vt:lpstr>
      <vt:lpstr>STZhongsong</vt:lpstr>
      <vt:lpstr>宋体-简</vt:lpstr>
      <vt:lpstr>Times</vt:lpstr>
      <vt:lpstr>Calibri</vt:lpstr>
      <vt:lpstr>微软雅黑</vt:lpstr>
      <vt:lpstr>汉仪旗黑</vt:lpstr>
      <vt:lpstr>Arial Unicode MS</vt:lpstr>
      <vt:lpstr>华文宋体</vt:lpstr>
      <vt:lpstr>Helvetica Neue</vt:lpstr>
      <vt:lpstr>Default Design</vt:lpstr>
      <vt:lpstr>PowerPoint 演示文稿</vt:lpstr>
      <vt:lpstr>PowerPoint 演示文稿</vt:lpstr>
      <vt:lpstr>PowerPoint 演示文稿</vt:lpstr>
      <vt:lpstr>PowerPoint 演示文稿</vt:lpstr>
      <vt:lpstr>Women’s Working Conditions 女性的工作环境 </vt:lpstr>
      <vt:lpstr>PowerPoint 演示文稿</vt:lpstr>
      <vt:lpstr>PowerPoint 演示文稿</vt:lpstr>
      <vt:lpstr>PowerPoint 演示文稿</vt:lpstr>
      <vt:lpstr>These results the creation of WAFW 这就是女性学院产生的原因</vt:lpstr>
      <vt:lpstr>PowerPoint 演示文稿</vt:lpstr>
      <vt:lpstr>PowerPoint 演示文稿</vt:lpstr>
      <vt:lpstr>PowerPoint 演示文稿</vt:lpstr>
      <vt:lpstr>PowerPoint 演示文稿</vt:lpstr>
      <vt:lpstr>Conditions for many million women on the planet are UNNECESSARY and UNACCEPTABLE. World Academy members are Taking Knowledge to ACTION to address these basic social justice, gender equality and human dignity issues. 世界上有数以百晚计的女性的目前生活的状况还是不容乐观，也非常不必要的。世界女性未来发展学院的成员们将知识转换为行动，去改变基本的社会公正、男女平等和人类尊严。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Women in Workspace 职场中的女性</dc:title>
  <dc:creator>User</dc:creator>
  <cp:lastModifiedBy>jessiehuang</cp:lastModifiedBy>
  <cp:revision>133</cp:revision>
  <cp:lastPrinted>2022-07-17T17:06:08Z</cp:lastPrinted>
  <dcterms:created xsi:type="dcterms:W3CDTF">2022-07-17T17:06:08Z</dcterms:created>
  <dcterms:modified xsi:type="dcterms:W3CDTF">2022-07-17T17:06:08Z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1033-2.7.1.4479</vt:lpwstr>
  </property>
</Properties>
</file>