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0" r:id="rId3"/>
    <p:sldMasterId id="2147483672" r:id="rId4"/>
    <p:sldMasterId id="2147483684" r:id="rId5"/>
    <p:sldMasterId id="2147483696" r:id="rId6"/>
  </p:sldMasterIdLst>
  <p:notesMasterIdLst>
    <p:notesMasterId r:id="rId13"/>
  </p:notesMasterIdLst>
  <p:sldIdLst>
    <p:sldId id="314" r:id="rId7"/>
    <p:sldId id="454" r:id="rId8"/>
    <p:sldId id="425" r:id="rId9"/>
    <p:sldId id="426" r:id="rId10"/>
    <p:sldId id="424" r:id="rId11"/>
    <p:sldId id="427" r:id="rId12"/>
    <p:sldId id="449" r:id="rId14"/>
    <p:sldId id="432" r:id="rId15"/>
    <p:sldId id="434" r:id="rId16"/>
    <p:sldId id="459" r:id="rId17"/>
    <p:sldId id="455" r:id="rId18"/>
    <p:sldId id="461" r:id="rId19"/>
    <p:sldId id="438" r:id="rId20"/>
    <p:sldId id="442" r:id="rId21"/>
    <p:sldId id="458" r:id="rId22"/>
    <p:sldId id="443" r:id="rId23"/>
    <p:sldId id="460" r:id="rId24"/>
    <p:sldId id="445" r:id="rId25"/>
    <p:sldId id="446" r:id="rId26"/>
    <p:sldId id="447" r:id="rId27"/>
    <p:sldId id="435" r:id="rId28"/>
    <p:sldId id="450" r:id="rId29"/>
    <p:sldId id="457" r:id="rId30"/>
    <p:sldId id="462" r:id="rId31"/>
    <p:sldId id="451" r:id="rId32"/>
    <p:sldId id="382" r:id="rId33"/>
    <p:sldId id="416" r:id="rId34"/>
  </p:sldIdLst>
  <p:sldSz cx="9144000" cy="6858000" type="screen4x3"/>
  <p:notesSz cx="6735445" cy="9865995"/>
  <p:defaultTextStyle>
    <a:defPPr>
      <a:defRPr lang="en-US"/>
    </a:defPPr>
    <a:lvl1pPr algn="l" rtl="0" fontAlgn="base">
      <a:spcBef>
        <a:spcPct val="0"/>
      </a:spcBef>
      <a:spcAft>
        <a:spcPct val="0"/>
      </a:spcAft>
      <a:buFont typeface="Arial" panose="020B0704020202020204" pitchFamily="34" charset="0"/>
      <a:defRPr sz="2800" kern="1200">
        <a:solidFill>
          <a:schemeClr val="tx1"/>
        </a:solidFill>
        <a:latin typeface="Arial" panose="020B0704020202020204" pitchFamily="34" charset="0"/>
        <a:ea typeface="MS PGothic" panose="020B0600070205080204" pitchFamily="34" charset="-128"/>
        <a:cs typeface="+mn-cs"/>
      </a:defRPr>
    </a:lvl1pPr>
    <a:lvl2pPr marL="457200" algn="l" rtl="0" fontAlgn="base">
      <a:spcBef>
        <a:spcPct val="0"/>
      </a:spcBef>
      <a:spcAft>
        <a:spcPct val="0"/>
      </a:spcAft>
      <a:buFont typeface="Arial" panose="020B0704020202020204" pitchFamily="34" charset="0"/>
      <a:defRPr sz="2800" kern="1200">
        <a:solidFill>
          <a:schemeClr val="tx1"/>
        </a:solidFill>
        <a:latin typeface="Arial" panose="020B0704020202020204" pitchFamily="34" charset="0"/>
        <a:ea typeface="MS PGothic" panose="020B0600070205080204" pitchFamily="34" charset="-128"/>
        <a:cs typeface="+mn-cs"/>
      </a:defRPr>
    </a:lvl2pPr>
    <a:lvl3pPr marL="914400" algn="l" rtl="0" fontAlgn="base">
      <a:spcBef>
        <a:spcPct val="0"/>
      </a:spcBef>
      <a:spcAft>
        <a:spcPct val="0"/>
      </a:spcAft>
      <a:buFont typeface="Arial" panose="020B0704020202020204" pitchFamily="34" charset="0"/>
      <a:defRPr sz="2800" kern="1200">
        <a:solidFill>
          <a:schemeClr val="tx1"/>
        </a:solidFill>
        <a:latin typeface="Arial" panose="020B0704020202020204" pitchFamily="34" charset="0"/>
        <a:ea typeface="MS PGothic" panose="020B0600070205080204" pitchFamily="34" charset="-128"/>
        <a:cs typeface="+mn-cs"/>
      </a:defRPr>
    </a:lvl3pPr>
    <a:lvl4pPr marL="1371600" algn="l" rtl="0" fontAlgn="base">
      <a:spcBef>
        <a:spcPct val="0"/>
      </a:spcBef>
      <a:spcAft>
        <a:spcPct val="0"/>
      </a:spcAft>
      <a:buFont typeface="Arial" panose="020B0704020202020204" pitchFamily="34" charset="0"/>
      <a:defRPr sz="2800" kern="1200">
        <a:solidFill>
          <a:schemeClr val="tx1"/>
        </a:solidFill>
        <a:latin typeface="Arial" panose="020B0704020202020204" pitchFamily="34" charset="0"/>
        <a:ea typeface="MS PGothic" panose="020B0600070205080204" pitchFamily="34" charset="-128"/>
        <a:cs typeface="+mn-cs"/>
      </a:defRPr>
    </a:lvl4pPr>
    <a:lvl5pPr marL="1828800" algn="l" rtl="0" fontAlgn="base">
      <a:spcBef>
        <a:spcPct val="0"/>
      </a:spcBef>
      <a:spcAft>
        <a:spcPct val="0"/>
      </a:spcAft>
      <a:buFont typeface="Arial" panose="020B0704020202020204" pitchFamily="34" charset="0"/>
      <a:defRPr sz="2800" kern="1200">
        <a:solidFill>
          <a:schemeClr val="tx1"/>
        </a:solidFill>
        <a:latin typeface="Arial" panose="020B0704020202020204" pitchFamily="34" charset="0"/>
        <a:ea typeface="MS PGothic" panose="020B0600070205080204" pitchFamily="34" charset="-128"/>
        <a:cs typeface="+mn-cs"/>
      </a:defRPr>
    </a:lvl5pPr>
    <a:lvl6pPr marL="2286000" algn="l" defTabSz="914400" rtl="0" eaLnBrk="1" latinLnBrk="0" hangingPunct="1">
      <a:defRPr sz="2800" kern="1200">
        <a:solidFill>
          <a:schemeClr val="tx1"/>
        </a:solidFill>
        <a:latin typeface="Arial" panose="020B0704020202020204" pitchFamily="34" charset="0"/>
        <a:ea typeface="MS PGothic" panose="020B0600070205080204" pitchFamily="34" charset="-128"/>
        <a:cs typeface="+mn-cs"/>
      </a:defRPr>
    </a:lvl6pPr>
    <a:lvl7pPr marL="2743200" algn="l" defTabSz="914400" rtl="0" eaLnBrk="1" latinLnBrk="0" hangingPunct="1">
      <a:defRPr sz="2800" kern="1200">
        <a:solidFill>
          <a:schemeClr val="tx1"/>
        </a:solidFill>
        <a:latin typeface="Arial" panose="020B0704020202020204" pitchFamily="34" charset="0"/>
        <a:ea typeface="MS PGothic" panose="020B0600070205080204" pitchFamily="34" charset="-128"/>
        <a:cs typeface="+mn-cs"/>
      </a:defRPr>
    </a:lvl7pPr>
    <a:lvl8pPr marL="3200400" algn="l" defTabSz="914400" rtl="0" eaLnBrk="1" latinLnBrk="0" hangingPunct="1">
      <a:defRPr sz="2800" kern="1200">
        <a:solidFill>
          <a:schemeClr val="tx1"/>
        </a:solidFill>
        <a:latin typeface="Arial" panose="020B0704020202020204" pitchFamily="34" charset="0"/>
        <a:ea typeface="MS PGothic" panose="020B0600070205080204" pitchFamily="34" charset="-128"/>
        <a:cs typeface="+mn-cs"/>
      </a:defRPr>
    </a:lvl8pPr>
    <a:lvl9pPr marL="3657600" algn="l" defTabSz="914400" rtl="0" eaLnBrk="1" latinLnBrk="0" hangingPunct="1">
      <a:defRPr sz="2800" kern="1200">
        <a:solidFill>
          <a:schemeClr val="tx1"/>
        </a:solidFill>
        <a:latin typeface="Arial" panose="020B0704020202020204" pitchFamily="34" charset="0"/>
        <a:ea typeface="MS PGothic" panose="020B0600070205080204"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rie Ueberle" initials="J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9646"/>
    <a:srgbClr val="9BBB59"/>
    <a:srgbClr val="8910B4"/>
    <a:srgbClr val="FBA200"/>
    <a:srgbClr val="07A398"/>
    <a:srgbClr val="90C221"/>
    <a:srgbClr val="0680C3"/>
    <a:srgbClr val="92D050"/>
    <a:srgbClr val="CC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63" autoAdjust="0"/>
    <p:restoredTop sz="94640"/>
  </p:normalViewPr>
  <p:slideViewPr>
    <p:cSldViewPr>
      <p:cViewPr>
        <p:scale>
          <a:sx n="91" d="100"/>
          <a:sy n="91" d="100"/>
        </p:scale>
        <p:origin x="988" y="48"/>
      </p:cViewPr>
      <p:guideLst>
        <p:guide orient="horz" pos="2160"/>
        <p:guide pos="2880"/>
      </p:guideLst>
    </p:cSldViewPr>
  </p:slideViewPr>
  <p:notesTextViewPr>
    <p:cViewPr>
      <p:scale>
        <a:sx n="100" d="100"/>
        <a:sy n="100" d="100"/>
      </p:scale>
      <p:origin x="0" y="0"/>
    </p:cViewPr>
  </p:notesTextViewPr>
  <p:gridSpacing cx="76198" cy="7619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8" Type="http://schemas.openxmlformats.org/officeDocument/2006/relationships/commentAuthors" Target="commentAuthors.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notesMaster" Target="notesMasters/notesMaster1.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7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7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70D9749-50D2-4D52-988C-AB640930F3A3}"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US"/>
        </a:p>
      </dgm:t>
    </dgm:pt>
    <dgm:pt modelId="{C9E4A9FB-6299-4A75-9681-F8E7C0B8F4A0}">
      <dgm:prSet phldrT="[文本]" custT="1"/>
      <dgm:spPr/>
      <dgm:t>
        <a:bodyPr/>
        <a:lstStyle/>
        <a:p>
          <a:pPr>
            <a:lnSpc>
              <a:spcPct val="100000"/>
            </a:lnSpc>
            <a:spcAft>
              <a:spcPts val="0"/>
            </a:spcAft>
          </a:pPr>
          <a:r>
            <a:rPr lang="en-US" sz="1500" b="1" dirty="0">
              <a:ln>
                <a:solidFill>
                  <a:schemeClr val="bg1"/>
                </a:solidFill>
              </a:ln>
              <a:solidFill>
                <a:schemeClr val="bg1"/>
              </a:solidFill>
              <a:effectLst>
                <a:glow rad="63500">
                  <a:schemeClr val="tx1">
                    <a:alpha val="40000"/>
                  </a:schemeClr>
                </a:glow>
              </a:effectLst>
              <a:latin typeface="Georgia" panose="02040502050405020303" pitchFamily="18" charset="0"/>
              <a:ea typeface="Songti TC" panose="02010600040101010101" pitchFamily="2" charset="-120"/>
            </a:rPr>
            <a:t>POVERTY</a:t>
          </a:r>
        </a:p>
      </dgm:t>
    </dgm:pt>
    <dgm:pt modelId="{2281AAA7-FDD9-4C57-BC76-46FB4B3352BE}" cxnId="{89414D80-F7F6-4192-AA6D-2EC5C1FEF0A7}" type="parTrans">
      <dgm:prSet/>
      <dgm:spPr/>
      <dgm:t>
        <a:bodyPr/>
        <a:lstStyle/>
        <a:p>
          <a:endParaRPr lang="en-US"/>
        </a:p>
      </dgm:t>
    </dgm:pt>
    <dgm:pt modelId="{2197CAD1-DC58-4D10-82DF-5632DD086F8D}" cxnId="{89414D80-F7F6-4192-AA6D-2EC5C1FEF0A7}" type="sibTran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38000" r="-38000"/>
          </a:stretch>
        </a:blipFill>
      </dgm:spPr>
      <dgm:t>
        <a:bodyPr/>
        <a:lstStyle/>
        <a:p>
          <a:endParaRPr lang="en-US"/>
        </a:p>
      </dgm:t>
    </dgm:pt>
    <dgm:pt modelId="{758DD62E-BC99-468C-84D9-5ED8A0E1E05A}" type="pres">
      <dgm:prSet presAssocID="{570D9749-50D2-4D52-988C-AB640930F3A3}" presName="Name0" presStyleCnt="0">
        <dgm:presLayoutVars>
          <dgm:chMax val="7"/>
          <dgm:chPref val="7"/>
          <dgm:dir/>
        </dgm:presLayoutVars>
      </dgm:prSet>
      <dgm:spPr/>
    </dgm:pt>
    <dgm:pt modelId="{95B45BE4-B42E-464F-AB07-2A8DBB5D4727}" type="pres">
      <dgm:prSet presAssocID="{570D9749-50D2-4D52-988C-AB640930F3A3}" presName="Name1" presStyleCnt="0"/>
      <dgm:spPr/>
    </dgm:pt>
    <dgm:pt modelId="{EEF6337D-C33F-4F5B-AF76-D31830BB864F}" type="pres">
      <dgm:prSet presAssocID="{2197CAD1-DC58-4D10-82DF-5632DD086F8D}" presName="picture_1" presStyleCnt="0"/>
      <dgm:spPr/>
    </dgm:pt>
    <dgm:pt modelId="{1ED1E8BE-20D6-469E-983B-A4F87C8B3C6E}" type="pres">
      <dgm:prSet presAssocID="{2197CAD1-DC58-4D10-82DF-5632DD086F8D}" presName="pictureRepeatNode" presStyleLbl="alignImgPlace1" presStyleIdx="0" presStyleCnt="1" custScaleX="152068" custScaleY="143697" custLinFactNeighborX="17866" custLinFactNeighborY="17873"/>
      <dgm:spPr/>
    </dgm:pt>
    <dgm:pt modelId="{814BBE4F-E060-4E7B-AB60-EFAD6642CC32}" type="pres">
      <dgm:prSet presAssocID="{C9E4A9FB-6299-4A75-9681-F8E7C0B8F4A0}" presName="text_1" presStyleLbl="node1" presStyleIdx="0" presStyleCnt="0" custScaleX="206484" custScaleY="86308" custLinFactNeighborX="40410" custLinFactNeighborY="-44601">
        <dgm:presLayoutVars>
          <dgm:bulletEnabled val="1"/>
        </dgm:presLayoutVars>
      </dgm:prSet>
      <dgm:spPr/>
    </dgm:pt>
  </dgm:ptLst>
  <dgm:cxnLst>
    <dgm:cxn modelId="{58173901-C091-4025-A197-CAD08139A88A}" type="presOf" srcId="{2197CAD1-DC58-4D10-82DF-5632DD086F8D}" destId="{1ED1E8BE-20D6-469E-983B-A4F87C8B3C6E}" srcOrd="0" destOrd="0" presId="urn:microsoft.com/office/officeart/2008/layout/CircularPictureCallout"/>
    <dgm:cxn modelId="{E4CF4C19-0B79-4BC7-AB5C-E1DDD8587630}" type="presOf" srcId="{C9E4A9FB-6299-4A75-9681-F8E7C0B8F4A0}" destId="{814BBE4F-E060-4E7B-AB60-EFAD6642CC32}" srcOrd="0" destOrd="0" presId="urn:microsoft.com/office/officeart/2008/layout/CircularPictureCallout"/>
    <dgm:cxn modelId="{89414D80-F7F6-4192-AA6D-2EC5C1FEF0A7}" srcId="{570D9749-50D2-4D52-988C-AB640930F3A3}" destId="{C9E4A9FB-6299-4A75-9681-F8E7C0B8F4A0}" srcOrd="0" destOrd="0" parTransId="{2281AAA7-FDD9-4C57-BC76-46FB4B3352BE}" sibTransId="{2197CAD1-DC58-4D10-82DF-5632DD086F8D}"/>
    <dgm:cxn modelId="{D00717A7-2850-42CA-8022-99E9C29DB4FC}" type="presOf" srcId="{570D9749-50D2-4D52-988C-AB640930F3A3}" destId="{758DD62E-BC99-468C-84D9-5ED8A0E1E05A}" srcOrd="0" destOrd="0" presId="urn:microsoft.com/office/officeart/2008/layout/CircularPictureCallout"/>
    <dgm:cxn modelId="{86030FF2-D729-4E88-BF6E-395FB8DC5F6C}" type="presParOf" srcId="{758DD62E-BC99-468C-84D9-5ED8A0E1E05A}" destId="{95B45BE4-B42E-464F-AB07-2A8DBB5D4727}" srcOrd="0" destOrd="0" presId="urn:microsoft.com/office/officeart/2008/layout/CircularPictureCallout"/>
    <dgm:cxn modelId="{E563CC5F-50CE-4CA8-BA50-B8C1CFE3766E}" type="presParOf" srcId="{95B45BE4-B42E-464F-AB07-2A8DBB5D4727}" destId="{EEF6337D-C33F-4F5B-AF76-D31830BB864F}" srcOrd="0" destOrd="0" presId="urn:microsoft.com/office/officeart/2008/layout/CircularPictureCallout"/>
    <dgm:cxn modelId="{57BAE514-D0D8-42FD-9D8E-30EFBA8A27FF}" type="presParOf" srcId="{EEF6337D-C33F-4F5B-AF76-D31830BB864F}" destId="{1ED1E8BE-20D6-469E-983B-A4F87C8B3C6E}" srcOrd="0" destOrd="0" presId="urn:microsoft.com/office/officeart/2008/layout/CircularPictureCallout"/>
    <dgm:cxn modelId="{01A4E138-2D52-4478-A925-82CE04274F81}" type="presParOf" srcId="{95B45BE4-B42E-464F-AB07-2A8DBB5D4727}" destId="{814BBE4F-E060-4E7B-AB60-EFAD6642CC32}" srcOrd="1" destOrd="0" presId="urn:microsoft.com/office/officeart/2008/layout/CircularPictureCallou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1E8BE-20D6-469E-983B-A4F87C8B3C6E}">
      <dsp:nvSpPr>
        <dsp:cNvPr id="0" name=""/>
        <dsp:cNvSpPr/>
      </dsp:nvSpPr>
      <dsp:spPr>
        <a:xfrm>
          <a:off x="405223" y="140272"/>
          <a:ext cx="1473071" cy="139198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8000" r="-3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4BBE4F-E060-4E7B-AB60-EFAD6642CC32}">
      <dsp:nvSpPr>
        <dsp:cNvPr id="0" name=""/>
        <dsp:cNvSpPr/>
      </dsp:nvSpPr>
      <dsp:spPr>
        <a:xfrm>
          <a:off x="579157" y="675466"/>
          <a:ext cx="1280124" cy="27589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666750">
            <a:lnSpc>
              <a:spcPct val="100000"/>
            </a:lnSpc>
            <a:spcBef>
              <a:spcPct val="0"/>
            </a:spcBef>
            <a:spcAft>
              <a:spcPts val="0"/>
            </a:spcAft>
            <a:buNone/>
          </a:pPr>
          <a:r>
            <a:rPr lang="en-US" sz="1500" b="1" kern="1200" dirty="0">
              <a:ln>
                <a:solidFill>
                  <a:schemeClr val="bg1"/>
                </a:solidFill>
              </a:ln>
              <a:solidFill>
                <a:schemeClr val="bg1"/>
              </a:solidFill>
              <a:effectLst>
                <a:glow rad="63500">
                  <a:schemeClr val="tx1">
                    <a:alpha val="40000"/>
                  </a:schemeClr>
                </a:glow>
              </a:effectLst>
              <a:latin typeface="Georgia" panose="02040502050405020303" pitchFamily="18" charset="0"/>
              <a:ea typeface="Songti TC" panose="02010600040101010101" pitchFamily="2" charset="-120"/>
            </a:rPr>
            <a:t>POVERTY</a:t>
          </a:r>
        </a:p>
      </dsp:txBody>
      <dsp:txXfrm>
        <a:off x="579157" y="675466"/>
        <a:ext cx="1280124" cy="275899"/>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parTxRTLAlign" val="r"/>
            <dgm:param type="shpTxRTLAlignCh" val="r"/>
            <dgm:param type="txAnchorVertCh" val="b"/>
            <dgm:param type="txAnchorVert" val="b"/>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parTxRTLAlign" val="r"/>
                  <dgm:param type="shpTxLTRAlignCh" val="l"/>
                  <dgm:param type="shpTxRTLAlignCh" val="r"/>
                </dgm:alg>
              </dgm:if>
              <dgm:else name="Name39">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parTxRTLAlign" val="r"/>
                  <dgm:param type="shpTxLTRAlignCh" val="l"/>
                  <dgm:param type="shpTxRTLAlignCh" val="r"/>
                </dgm:alg>
              </dgm:if>
              <dgm:else name="Name48">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parTxRTLAlign" val="r"/>
                  <dgm:param type="shpTxLTRAlignCh" val="l"/>
                  <dgm:param type="shpTxRTLAlignCh" val="r"/>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parTxRTLAlign" val="r"/>
                  <dgm:param type="shpTxLTRAlignCh" val="l"/>
                  <dgm:param type="shpTxRTLAlignCh" val="r"/>
                </dgm:alg>
              </dgm:if>
              <dgm:else name="Name66">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parTxRTLAlign" val="r"/>
                  <dgm:param type="shpTxLTRAlignCh" val="l"/>
                  <dgm:param type="shpTxRTLAlignCh" val="r"/>
                </dgm:alg>
              </dgm:if>
              <dgm:else name="Name75">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parTxRTLAlign" val="r"/>
                  <dgm:param type="shpTxLTRAlignCh" val="l"/>
                  <dgm:param type="shpTxRTLAlignCh" val="r"/>
                </dgm:alg>
              </dgm:if>
              <dgm:else name="Name8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Header Placeholder 1"/>
          <p:cNvSpPr>
            <a:spLocks noGrp="1" noChangeArrowheads="1"/>
          </p:cNvSpPr>
          <p:nvPr>
            <p:ph type="hdr" sz="quarter"/>
          </p:nvPr>
        </p:nvSpPr>
        <p:spPr bwMode="auto">
          <a:xfrm>
            <a:off x="0" y="0"/>
            <a:ext cx="2919413" cy="493713"/>
          </a:xfrm>
          <a:prstGeom prst="rect">
            <a:avLst/>
          </a:prstGeom>
          <a:noFill/>
          <a:ln w="9525">
            <a:noFill/>
            <a:miter lim="800000"/>
          </a:ln>
        </p:spPr>
        <p:txBody>
          <a:bodyPr vert="horz" wrap="square" lIns="91440" tIns="45720" rIns="91440" bIns="45720" numCol="1" anchor="t" anchorCtr="0" compatLnSpc="1"/>
          <a:lstStyle>
            <a:lvl1pPr>
              <a:buFont typeface="Arial" panose="020B0704020202020204" pitchFamily="34" charset="0"/>
              <a:buNone/>
              <a:defRPr sz="1200">
                <a:latin typeface="Arial" panose="020B0704020202020204" pitchFamily="34" charset="0"/>
              </a:defRPr>
            </a:lvl1pPr>
          </a:lstStyle>
          <a:p>
            <a:pPr>
              <a:defRPr/>
            </a:pPr>
            <a:endParaRPr lang="zh-CN" altLang="en-US"/>
          </a:p>
        </p:txBody>
      </p:sp>
      <p:sp>
        <p:nvSpPr>
          <p:cNvPr id="2051" name="Date Placeholder 2"/>
          <p:cNvSpPr>
            <a:spLocks noGrp="1" noChangeArrowheads="1"/>
          </p:cNvSpPr>
          <p:nvPr>
            <p:ph type="dt" idx="1"/>
          </p:nvPr>
        </p:nvSpPr>
        <p:spPr bwMode="auto">
          <a:xfrm>
            <a:off x="3814763" y="0"/>
            <a:ext cx="2919412" cy="493713"/>
          </a:xfrm>
          <a:prstGeom prst="rect">
            <a:avLst/>
          </a:prstGeom>
          <a:noFill/>
          <a:ln w="9525">
            <a:noFill/>
            <a:miter lim="800000"/>
          </a:ln>
        </p:spPr>
        <p:txBody>
          <a:bodyPr vert="horz" wrap="square" lIns="91440" tIns="45720" rIns="91440" bIns="45720" numCol="1" anchor="t" anchorCtr="0" compatLnSpc="1"/>
          <a:lstStyle>
            <a:lvl1pPr algn="r">
              <a:buFont typeface="Arial" panose="020B0704020202020204" pitchFamily="34" charset="0"/>
              <a:buNone/>
              <a:defRPr sz="1200">
                <a:latin typeface="Arial" panose="020B0704020202020204" pitchFamily="34" charset="0"/>
              </a:defRPr>
            </a:lvl1pPr>
          </a:lstStyle>
          <a:p>
            <a:pPr>
              <a:defRPr/>
            </a:pPr>
            <a:fld id="{F3C2B5FF-9ACE-4F09-B704-F3BEF52B817F}" type="datetimeFigureOut">
              <a:rPr lang="zh-CN" altLang="en-US"/>
            </a:fld>
            <a:endParaRPr lang="en-US" altLang="zh-CN" dirty="0"/>
          </a:p>
        </p:txBody>
      </p:sp>
      <p:sp>
        <p:nvSpPr>
          <p:cNvPr id="4100" name="Slide Image Placeholder 3"/>
          <p:cNvSpPr>
            <a:spLocks noGrp="1" noRot="1" noChangeAspect="1" noChangeArrowheads="1"/>
          </p:cNvSpPr>
          <p:nvPr>
            <p:ph type="sldImg" idx="2"/>
          </p:nvPr>
        </p:nvSpPr>
        <p:spPr bwMode="auto">
          <a:xfrm>
            <a:off x="901700" y="739775"/>
            <a:ext cx="4933950"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53" name="Notes Placeholder 4"/>
          <p:cNvSpPr>
            <a:spLocks noGrp="1" noChangeArrowheads="1"/>
          </p:cNvSpPr>
          <p:nvPr>
            <p:ph type="body" sz="quarter" idx="3"/>
          </p:nvPr>
        </p:nvSpPr>
        <p:spPr bwMode="auto">
          <a:xfrm>
            <a:off x="673100" y="4686300"/>
            <a:ext cx="5389563" cy="4440238"/>
          </a:xfrm>
          <a:prstGeom prst="rect">
            <a:avLst/>
          </a:prstGeom>
          <a:noFill/>
          <a:ln w="9525">
            <a:noFill/>
            <a:miter lim="800000"/>
          </a:ln>
        </p:spPr>
        <p:txBody>
          <a:bodyPr vert="horz" wrap="square" lIns="91440" tIns="45720" rIns="91440" bIns="45720" numCol="1" anchor="ctr" anchorCtr="0" compatLnSpc="1"/>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2054" name="Footer Placeholder 5"/>
          <p:cNvSpPr>
            <a:spLocks noGrp="1" noChangeArrowheads="1"/>
          </p:cNvSpPr>
          <p:nvPr>
            <p:ph type="ftr" sz="quarter" idx="4"/>
          </p:nvPr>
        </p:nvSpPr>
        <p:spPr bwMode="auto">
          <a:xfrm>
            <a:off x="0" y="9371013"/>
            <a:ext cx="2919413" cy="493712"/>
          </a:xfrm>
          <a:prstGeom prst="rect">
            <a:avLst/>
          </a:prstGeom>
          <a:noFill/>
          <a:ln w="9525">
            <a:noFill/>
            <a:miter lim="800000"/>
          </a:ln>
        </p:spPr>
        <p:txBody>
          <a:bodyPr vert="horz" wrap="square" lIns="91440" tIns="45720" rIns="91440" bIns="45720" numCol="1" anchor="b" anchorCtr="0" compatLnSpc="1"/>
          <a:lstStyle>
            <a:lvl1pPr>
              <a:buFont typeface="Arial" panose="020B0704020202020204" pitchFamily="34" charset="0"/>
              <a:buNone/>
              <a:defRPr sz="1200">
                <a:latin typeface="Arial" panose="020B0704020202020204" pitchFamily="34" charset="0"/>
              </a:defRPr>
            </a:lvl1pPr>
          </a:lstStyle>
          <a:p>
            <a:pPr>
              <a:defRPr/>
            </a:pPr>
            <a:endParaRPr lang="zh-CN" altLang="en-US"/>
          </a:p>
        </p:txBody>
      </p:sp>
      <p:sp>
        <p:nvSpPr>
          <p:cNvPr id="2055" name="Slide Number Placeholder 6"/>
          <p:cNvSpPr>
            <a:spLocks noGrp="1" noChangeArrowheads="1"/>
          </p:cNvSpPr>
          <p:nvPr>
            <p:ph type="sldNum" sz="quarter" idx="5"/>
          </p:nvPr>
        </p:nvSpPr>
        <p:spPr bwMode="auto">
          <a:xfrm>
            <a:off x="3814763" y="9371013"/>
            <a:ext cx="2919412" cy="493712"/>
          </a:xfrm>
          <a:prstGeom prst="rect">
            <a:avLst/>
          </a:prstGeom>
          <a:noFill/>
          <a:ln w="9525">
            <a:noFill/>
            <a:miter lim="800000"/>
          </a:ln>
        </p:spPr>
        <p:txBody>
          <a:bodyPr vert="horz" wrap="square" lIns="91440" tIns="45720" rIns="91440" bIns="45720" numCol="1" anchor="b" anchorCtr="0" compatLnSpc="1"/>
          <a:lstStyle>
            <a:lvl1pPr algn="r">
              <a:defRPr sz="1200"/>
            </a:lvl1pPr>
          </a:lstStyle>
          <a:p>
            <a:fld id="{F3C7532D-4428-49C9-B1AD-133EEA5C4F85}" type="slidenum">
              <a:rPr lang="zh-CN" altLang="en-US"/>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charset="0"/>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Calibri"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Calibri"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Calibri"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Calibri"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C7532D-4428-49C9-B1AD-133EEA5C4F85}" type="slidenum">
              <a:rPr lang="zh-CN" altLang="en-US" smtClean="0"/>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ln>
        </p:spPr>
      </p:sp>
      <p:sp>
        <p:nvSpPr>
          <p:cNvPr id="17410" name="Notes Placeholder 2"/>
          <p:cNvSpPr>
            <a:spLocks noGrp="1"/>
          </p:cNvSpPr>
          <p:nvPr>
            <p:ph type="body" idx="1"/>
          </p:nvPr>
        </p:nvSpPr>
        <p:spPr bwMode="auto">
          <a:noFill/>
        </p:spPr>
        <p:txBody>
          <a:bodyPr wrap="square" numCol="1" anchor="t" anchorCtr="0" compatLnSpc="1"/>
          <a:lstStyle/>
          <a:p>
            <a:pPr eaLnBrk="1" hangingPunct="1">
              <a:spcBef>
                <a:spcPct val="0"/>
              </a:spcBef>
            </a:pPr>
            <a:r>
              <a:rPr lang="en-US" dirty="0">
                <a:latin typeface="Calibri" charset="0"/>
              </a:rPr>
              <a:t>Need flipchart</a:t>
            </a:r>
            <a:r>
              <a:rPr lang="en-US" baseline="0" dirty="0">
                <a:latin typeface="Calibri" charset="0"/>
              </a:rPr>
              <a:t> or white board to capture ideas.</a:t>
            </a:r>
            <a:endParaRPr lang="en-US" dirty="0">
              <a:latin typeface="Calibri" charset="0"/>
            </a:endParaRPr>
          </a:p>
        </p:txBody>
      </p:sp>
      <p:sp>
        <p:nvSpPr>
          <p:cNvPr id="17411" name="Slide Number Placeholder 3"/>
          <p:cNvSpPr>
            <a:spLocks noGrp="1"/>
          </p:cNvSpPr>
          <p:nvPr>
            <p:ph type="sldNum" sz="quarter" idx="5"/>
          </p:nvPr>
        </p:nvSpPr>
        <p:spPr bwMode="auto">
          <a:ln>
            <a:miter lim="800000"/>
          </a:ln>
        </p:spPr>
        <p:txBody>
          <a:bodyPr/>
          <a:lstStyle>
            <a:lvl1pPr>
              <a:defRPr>
                <a:solidFill>
                  <a:schemeClr val="tx1"/>
                </a:solidFill>
                <a:latin typeface="Arial" panose="020B0704020202020204" pitchFamily="34" charset="0"/>
                <a:ea typeface="MS PGothic" charset="0"/>
              </a:defRPr>
            </a:lvl1pPr>
            <a:lvl2pPr marL="742950" indent="-285750">
              <a:defRPr>
                <a:solidFill>
                  <a:schemeClr val="tx1"/>
                </a:solidFill>
                <a:latin typeface="Arial" panose="020B0704020202020204" pitchFamily="34" charset="0"/>
                <a:ea typeface="MS PGothic" charset="0"/>
              </a:defRPr>
            </a:lvl2pPr>
            <a:lvl3pPr marL="1143000" indent="-228600">
              <a:defRPr>
                <a:solidFill>
                  <a:schemeClr val="tx1"/>
                </a:solidFill>
                <a:latin typeface="Arial" panose="020B0704020202020204" pitchFamily="34" charset="0"/>
                <a:ea typeface="MS PGothic" charset="0"/>
              </a:defRPr>
            </a:lvl3pPr>
            <a:lvl4pPr marL="1600200" indent="-228600">
              <a:defRPr>
                <a:solidFill>
                  <a:schemeClr val="tx1"/>
                </a:solidFill>
                <a:latin typeface="Arial" panose="020B0704020202020204" pitchFamily="34" charset="0"/>
                <a:ea typeface="MS PGothic" charset="0"/>
              </a:defRPr>
            </a:lvl4pPr>
            <a:lvl5pPr marL="2057400" indent="-228600">
              <a:defRPr>
                <a:solidFill>
                  <a:schemeClr val="tx1"/>
                </a:solidFill>
                <a:latin typeface="Arial" panose="020B0704020202020204" pitchFamily="34" charset="0"/>
                <a:ea typeface="MS PGothic" charset="0"/>
              </a:defRPr>
            </a:lvl5pPr>
            <a:lvl6pPr marL="2514600" indent="-228600" fontAlgn="base">
              <a:spcBef>
                <a:spcPct val="0"/>
              </a:spcBef>
              <a:spcAft>
                <a:spcPct val="0"/>
              </a:spcAft>
              <a:defRPr>
                <a:solidFill>
                  <a:schemeClr val="tx1"/>
                </a:solidFill>
                <a:latin typeface="Arial" panose="020B0704020202020204" pitchFamily="34" charset="0"/>
                <a:ea typeface="MS PGothic" charset="0"/>
              </a:defRPr>
            </a:lvl6pPr>
            <a:lvl7pPr marL="2971800" indent="-228600" fontAlgn="base">
              <a:spcBef>
                <a:spcPct val="0"/>
              </a:spcBef>
              <a:spcAft>
                <a:spcPct val="0"/>
              </a:spcAft>
              <a:defRPr>
                <a:solidFill>
                  <a:schemeClr val="tx1"/>
                </a:solidFill>
                <a:latin typeface="Arial" panose="020B0704020202020204" pitchFamily="34" charset="0"/>
                <a:ea typeface="MS PGothic" charset="0"/>
              </a:defRPr>
            </a:lvl7pPr>
            <a:lvl8pPr marL="3429000" indent="-228600" fontAlgn="base">
              <a:spcBef>
                <a:spcPct val="0"/>
              </a:spcBef>
              <a:spcAft>
                <a:spcPct val="0"/>
              </a:spcAft>
              <a:defRPr>
                <a:solidFill>
                  <a:schemeClr val="tx1"/>
                </a:solidFill>
                <a:latin typeface="Arial" panose="020B0704020202020204" pitchFamily="34" charset="0"/>
                <a:ea typeface="MS PGothic" charset="0"/>
              </a:defRPr>
            </a:lvl8pPr>
            <a:lvl9pPr marL="3886200" indent="-228600" fontAlgn="base">
              <a:spcBef>
                <a:spcPct val="0"/>
              </a:spcBef>
              <a:spcAft>
                <a:spcPct val="0"/>
              </a:spcAft>
              <a:defRPr>
                <a:solidFill>
                  <a:schemeClr val="tx1"/>
                </a:solidFill>
                <a:latin typeface="Arial" panose="020B0704020202020204" pitchFamily="34" charset="0"/>
                <a:ea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9C5373A-090E-144E-A194-F10CD776166E}" type="slidenum">
              <a:rPr kumimoji="0" lang="en-US" sz="1200" b="0" i="0" u="none" strike="noStrike" kern="1200" cap="none" spc="0" normalizeH="0" baseline="0" noProof="0">
                <a:ln>
                  <a:noFill/>
                </a:ln>
                <a:solidFill>
                  <a:prstClr val="black"/>
                </a:solidFill>
                <a:effectLst/>
                <a:uLnTx/>
                <a:uFillTx/>
                <a:latin typeface="Calibri" charset="0"/>
                <a:ea typeface="MS PGothic" charset="0"/>
                <a:cs typeface="+mn-cs"/>
              </a:rPr>
            </a:fld>
            <a:endParaRPr kumimoji="0" lang="en-US" sz="1200" b="0" i="0" u="none" strike="noStrike" kern="1200" cap="none" spc="0" normalizeH="0" baseline="0" noProof="0">
              <a:ln>
                <a:noFill/>
              </a:ln>
              <a:solidFill>
                <a:prstClr val="black"/>
              </a:solidFill>
              <a:effectLst/>
              <a:uLnTx/>
              <a:uFillTx/>
              <a:latin typeface="Calibri" charset="0"/>
              <a:ea typeface="MS PGothic" charset="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ln>
        </p:spPr>
      </p:sp>
      <p:sp>
        <p:nvSpPr>
          <p:cNvPr id="17410" name="Notes Placeholder 2"/>
          <p:cNvSpPr>
            <a:spLocks noGrp="1"/>
          </p:cNvSpPr>
          <p:nvPr>
            <p:ph type="body" idx="1"/>
          </p:nvPr>
        </p:nvSpPr>
        <p:spPr bwMode="auto">
          <a:noFill/>
        </p:spPr>
        <p:txBody>
          <a:bodyPr wrap="square" numCol="1" anchor="t" anchorCtr="0" compatLnSpc="1"/>
          <a:lstStyle/>
          <a:p>
            <a:pPr eaLnBrk="1" hangingPunct="1">
              <a:spcBef>
                <a:spcPct val="0"/>
              </a:spcBef>
            </a:pPr>
            <a:r>
              <a:rPr lang="en-US" altLang="zh-CN" sz="1200" dirty="0">
                <a:solidFill>
                  <a:prstClr val="white"/>
                </a:solidFill>
                <a:latin typeface="Times New Roman" panose="02020803070505020304" pitchFamily="18" charset="0"/>
                <a:ea typeface="Times New Roman" panose="02020803070505020304" pitchFamily="18" charset="0"/>
                <a:cs typeface="Times New Roman" panose="02020803070505020304" pitchFamily="18" charset="0"/>
              </a:rPr>
              <a:t>Jasmin Maharjan, 2016 International Exchange Student at Sias</a:t>
            </a:r>
            <a:endParaRPr lang="en-US" dirty="0">
              <a:latin typeface="Calibri" charset="0"/>
            </a:endParaRPr>
          </a:p>
        </p:txBody>
      </p:sp>
      <p:sp>
        <p:nvSpPr>
          <p:cNvPr id="17411" name="Slide Number Placeholder 3"/>
          <p:cNvSpPr>
            <a:spLocks noGrp="1"/>
          </p:cNvSpPr>
          <p:nvPr>
            <p:ph type="sldNum" sz="quarter" idx="5"/>
          </p:nvPr>
        </p:nvSpPr>
        <p:spPr bwMode="auto">
          <a:ln>
            <a:miter lim="800000"/>
          </a:ln>
        </p:spPr>
        <p:txBody>
          <a:bodyPr/>
          <a:lstStyle>
            <a:lvl1pPr>
              <a:defRPr>
                <a:solidFill>
                  <a:schemeClr val="tx1"/>
                </a:solidFill>
                <a:latin typeface="Arial" panose="020B0704020202020204" pitchFamily="34" charset="0"/>
                <a:ea typeface="MS PGothic" charset="0"/>
              </a:defRPr>
            </a:lvl1pPr>
            <a:lvl2pPr marL="742950" indent="-285750">
              <a:defRPr>
                <a:solidFill>
                  <a:schemeClr val="tx1"/>
                </a:solidFill>
                <a:latin typeface="Arial" panose="020B0704020202020204" pitchFamily="34" charset="0"/>
                <a:ea typeface="MS PGothic" charset="0"/>
              </a:defRPr>
            </a:lvl2pPr>
            <a:lvl3pPr marL="1143000" indent="-228600">
              <a:defRPr>
                <a:solidFill>
                  <a:schemeClr val="tx1"/>
                </a:solidFill>
                <a:latin typeface="Arial" panose="020B0704020202020204" pitchFamily="34" charset="0"/>
                <a:ea typeface="MS PGothic" charset="0"/>
              </a:defRPr>
            </a:lvl3pPr>
            <a:lvl4pPr marL="1600200" indent="-228600">
              <a:defRPr>
                <a:solidFill>
                  <a:schemeClr val="tx1"/>
                </a:solidFill>
                <a:latin typeface="Arial" panose="020B0704020202020204" pitchFamily="34" charset="0"/>
                <a:ea typeface="MS PGothic" charset="0"/>
              </a:defRPr>
            </a:lvl4pPr>
            <a:lvl5pPr marL="2057400" indent="-228600">
              <a:defRPr>
                <a:solidFill>
                  <a:schemeClr val="tx1"/>
                </a:solidFill>
                <a:latin typeface="Arial" panose="020B0704020202020204" pitchFamily="34" charset="0"/>
                <a:ea typeface="MS PGothic" charset="0"/>
              </a:defRPr>
            </a:lvl5pPr>
            <a:lvl6pPr marL="2514600" indent="-228600" fontAlgn="base">
              <a:spcBef>
                <a:spcPct val="0"/>
              </a:spcBef>
              <a:spcAft>
                <a:spcPct val="0"/>
              </a:spcAft>
              <a:defRPr>
                <a:solidFill>
                  <a:schemeClr val="tx1"/>
                </a:solidFill>
                <a:latin typeface="Arial" panose="020B0704020202020204" pitchFamily="34" charset="0"/>
                <a:ea typeface="MS PGothic" charset="0"/>
              </a:defRPr>
            </a:lvl6pPr>
            <a:lvl7pPr marL="2971800" indent="-228600" fontAlgn="base">
              <a:spcBef>
                <a:spcPct val="0"/>
              </a:spcBef>
              <a:spcAft>
                <a:spcPct val="0"/>
              </a:spcAft>
              <a:defRPr>
                <a:solidFill>
                  <a:schemeClr val="tx1"/>
                </a:solidFill>
                <a:latin typeface="Arial" panose="020B0704020202020204" pitchFamily="34" charset="0"/>
                <a:ea typeface="MS PGothic" charset="0"/>
              </a:defRPr>
            </a:lvl7pPr>
            <a:lvl8pPr marL="3429000" indent="-228600" fontAlgn="base">
              <a:spcBef>
                <a:spcPct val="0"/>
              </a:spcBef>
              <a:spcAft>
                <a:spcPct val="0"/>
              </a:spcAft>
              <a:defRPr>
                <a:solidFill>
                  <a:schemeClr val="tx1"/>
                </a:solidFill>
                <a:latin typeface="Arial" panose="020B0704020202020204" pitchFamily="34" charset="0"/>
                <a:ea typeface="MS PGothic" charset="0"/>
              </a:defRPr>
            </a:lvl8pPr>
            <a:lvl9pPr marL="3886200" indent="-228600" fontAlgn="base">
              <a:spcBef>
                <a:spcPct val="0"/>
              </a:spcBef>
              <a:spcAft>
                <a:spcPct val="0"/>
              </a:spcAft>
              <a:defRPr>
                <a:solidFill>
                  <a:schemeClr val="tx1"/>
                </a:solidFill>
                <a:latin typeface="Arial" panose="020B0704020202020204" pitchFamily="34" charset="0"/>
                <a:ea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9C5373A-090E-144E-A194-F10CD776166E}" type="slidenum">
              <a:rPr kumimoji="0" lang="en-US" sz="1200" b="0" i="0" u="none" strike="noStrike" kern="1200" cap="none" spc="0" normalizeH="0" baseline="0" noProof="0">
                <a:ln>
                  <a:noFill/>
                </a:ln>
                <a:solidFill>
                  <a:prstClr val="black"/>
                </a:solidFill>
                <a:effectLst/>
                <a:uLnTx/>
                <a:uFillTx/>
                <a:latin typeface="Calibri" charset="0"/>
                <a:ea typeface="MS PGothic" charset="0"/>
                <a:cs typeface="+mn-cs"/>
              </a:rPr>
            </a:fld>
            <a:endParaRPr kumimoji="0" lang="en-US" sz="1200" b="0" i="0" u="none" strike="noStrike" kern="1200" cap="none" spc="0" normalizeH="0" baseline="0" noProof="0">
              <a:ln>
                <a:noFill/>
              </a:ln>
              <a:solidFill>
                <a:prstClr val="black"/>
              </a:solidFill>
              <a:effectLst/>
              <a:uLnTx/>
              <a:uFillTx/>
              <a:latin typeface="Calibri" charset="0"/>
              <a:ea typeface="MS PGothic"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704020202020204" pitchFamily="34" charset="0"/>
              <a:buNone/>
              <a:defRPr/>
            </a:pPr>
            <a:fld id="{C93FCD6E-E5E3-44AE-B899-0662C4444D22}" type="slidenum">
              <a:rPr kumimoji="0" lang="zh-CN" altLang="en-US" sz="1200" b="0" i="0" u="none" strike="noStrike" kern="1200" cap="none" spc="0" normalizeH="0" baseline="0" noProof="0" smtClean="0">
                <a:ln>
                  <a:noFill/>
                </a:ln>
                <a:solidFill>
                  <a:srgbClr val="000000"/>
                </a:solidFill>
                <a:effectLst/>
                <a:uLnTx/>
                <a:uFillTx/>
                <a:latin typeface="Arial" panose="020B0704020202020204" pitchFamily="34" charset="0"/>
                <a:ea typeface="MS PGothic" panose="020B0600070205080204" pitchFamily="34" charset="-128"/>
                <a:cs typeface="+mn-cs"/>
              </a:rPr>
            </a:fld>
            <a:endParaRPr kumimoji="0" lang="zh-CN" altLang="en-US" sz="1200" b="0" i="0" u="none" strike="noStrike" kern="1200" cap="none" spc="0" normalizeH="0" baseline="0" noProof="0">
              <a:ln>
                <a:noFill/>
              </a:ln>
              <a:solidFill>
                <a:srgbClr val="000000"/>
              </a:solidFill>
              <a:effectLst/>
              <a:uLnTx/>
              <a:uFillTx/>
              <a:latin typeface="Arial" panose="020B0704020202020204" pitchFamily="34" charset="0"/>
              <a:ea typeface="MS PGothic"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fld id="{9F20CC5B-A860-4312-B42F-74777FC0C770}" type="slidenum">
              <a:rPr lang="zh-CN" altLang="en-US"/>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fld id="{DDFE9642-AC03-46C4-BEFE-6A7337ECE960}" type="slidenum">
              <a:rPr lang="zh-CN" altLang="en-US"/>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40"/>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fld id="{D800A987-EA07-48A5-AB43-7C458841F71F}" type="slidenum">
              <a:rPr lang="zh-CN" altLang="en-US"/>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3848E28-EAD3-0146-A0F8-07D7D8568C6E}" type="slidenum">
              <a:rPr lang="en-US"/>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529CDE3-9B95-3141-A5A3-9937F2828A47}" type="slidenum">
              <a:rPr lang="en-US"/>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6838C43-D296-424E-AA0C-5C7ACF8E1E90}" type="slidenum">
              <a:rPr lang="en-US"/>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366F645-FE44-8C47-8B60-CA57DB9790F4}" type="slidenum">
              <a:rPr lang="en-US"/>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19B2CED3-0A4D-1845-A143-3F461FBF1522}" type="slidenum">
              <a:rPr lang="en-US"/>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F3CB85D-2815-6142-936C-3FE66F742CF0}" type="slidenum">
              <a:rPr lang="en-US"/>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9E3A736-35C3-CF48-91D3-8834E4D564B4}" type="slidenum">
              <a:rPr lang="en-US"/>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01994A1-47D7-444D-ADF7-BE0255474A5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fld id="{15CE73D5-16B8-4FE8-A185-361BDC427C13}" type="slidenum">
              <a:rPr lang="zh-CN" altLang="en-US"/>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hasCustomPrompt="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72BD4E4-D952-314F-9DEB-3F1A9BB20E19}" type="slidenum">
              <a:rPr lang="en-US"/>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9FE1896-03F7-1E4F-BED2-BB3DA9ACB392}" type="slidenum">
              <a:rPr lang="en-US"/>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E1C5E26-F047-194D-AEB8-E6E241F64C6F}" type="slidenum">
              <a:rPr lang="en-US"/>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fld id="{9F20CC5B-A860-4312-B42F-74777FC0C770}" type="slidenum">
              <a:rPr lang="zh-CN" altLang="en-US"/>
            </a:fld>
            <a:endParaRPr lang="en-US" altLang="zh-C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fld id="{15CE73D5-16B8-4FE8-A185-361BDC427C13}" type="slidenum">
              <a:rPr lang="zh-CN" altLang="en-US"/>
            </a:fld>
            <a:endParaRPr lang="en-US" altLang="zh-C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fld id="{800AA040-2C2F-4486-A920-CB219446A750}" type="slidenum">
              <a:rPr lang="zh-CN" altLang="en-US"/>
            </a:fld>
            <a:endParaRPr lang="en-US" altLang="zh-C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fld id="{3015F18A-3A26-45E1-B625-98DFEF05C67F}" type="slidenum">
              <a:rPr lang="zh-CN" altLang="en-US"/>
            </a:fld>
            <a:endParaRPr lang="en-US" altLang="zh-C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fld id="{C3A17B1C-9605-4632-9314-3FC6C557EDA2}" type="slidenum">
              <a:rPr lang="zh-CN" altLang="en-US"/>
            </a:fld>
            <a:endParaRPr lang="en-US" altLang="zh-C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fld id="{E86D46B7-D6BC-4D7C-947C-C002E627D4D8}" type="slidenum">
              <a:rPr lang="zh-CN" altLang="en-US"/>
            </a:fld>
            <a:endParaRPr lang="en-US" altLang="zh-C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fld id="{40C4BA55-4B16-4A52-A017-19623F1D432E}" type="slidenum">
              <a:rPr lang="zh-CN" altLang="en-US"/>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fld id="{800AA040-2C2F-4486-A920-CB219446A750}" type="slidenum">
              <a:rPr lang="zh-CN" altLang="en-US"/>
            </a:fld>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fld id="{F6D83A99-92F9-432A-821B-18F9EB591DE6}" type="slidenum">
              <a:rPr lang="zh-CN" altLang="en-US"/>
            </a:fld>
            <a:endParaRPr lang="en-US" altLang="zh-C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fld id="{D9CE6CB4-5F18-4F0A-89CF-9E8E9D4E314B}" type="slidenum">
              <a:rPr lang="zh-CN" altLang="en-US"/>
            </a:fld>
            <a:endParaRPr lang="en-US" altLang="zh-C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fld id="{DDFE9642-AC03-46C4-BEFE-6A7337ECE960}" type="slidenum">
              <a:rPr lang="zh-CN" altLang="en-US"/>
            </a:fld>
            <a:endParaRPr lang="en-US" altLang="zh-C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40"/>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fld id="{D800A987-EA07-48A5-AB43-7C458841F71F}" type="slidenum">
              <a:rPr lang="zh-CN" altLang="en-US"/>
            </a:fld>
            <a:endParaRPr lang="en-US" altLang="zh-C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3848E28-EAD3-0146-A0F8-07D7D8568C6E}" type="slidenum">
              <a:rPr lang="en-US"/>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529CDE3-9B95-3141-A5A3-9937F2828A47}" type="slidenum">
              <a:rPr lang="en-US"/>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6838C43-D296-424E-AA0C-5C7ACF8E1E90}" type="slidenum">
              <a:rPr lang="en-US"/>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366F645-FE44-8C47-8B60-CA57DB9790F4}" type="slidenum">
              <a:rPr lang="en-US"/>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19B2CED3-0A4D-1845-A143-3F461FBF1522}" type="slidenum">
              <a:rPr lang="en-US"/>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F3CB85D-2815-6142-936C-3FE66F742CF0}"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fld id="{3015F18A-3A26-45E1-B625-98DFEF05C67F}" type="slidenum">
              <a:rPr lang="zh-CN" altLang="en-US"/>
            </a:fld>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9E3A736-35C3-CF48-91D3-8834E4D564B4}" type="slidenum">
              <a:rPr lang="en-US"/>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01994A1-47D7-444D-ADF7-BE0255474A54}" type="slidenum">
              <a:rPr lang="en-US"/>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hasCustomPrompt="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72BD4E4-D952-314F-9DEB-3F1A9BB20E19}" type="slidenum">
              <a:rPr lang="en-US"/>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9FE1896-03F7-1E4F-BED2-BB3DA9ACB392}" type="slidenum">
              <a:rPr lang="en-US"/>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E1C5E26-F047-194D-AEB8-E6E241F64C6F}" type="slidenum">
              <a:rPr lang="en-US"/>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3848E28-EAD3-0146-A0F8-07D7D8568C6E}" type="slidenum">
              <a:rPr lang="en-US"/>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529CDE3-9B95-3141-A5A3-9937F2828A47}" type="slidenum">
              <a:rPr lang="en-US"/>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6838C43-D296-424E-AA0C-5C7ACF8E1E90}" type="slidenum">
              <a:rPr lang="en-US"/>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366F645-FE44-8C47-8B60-CA57DB9790F4}" type="slidenum">
              <a:rPr lang="en-US"/>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19B2CED3-0A4D-1845-A143-3F461FBF1522}"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fld id="{C3A17B1C-9605-4632-9314-3FC6C557EDA2}" type="slidenum">
              <a:rPr lang="zh-CN" altLang="en-US"/>
            </a:fld>
            <a:endParaRPr lang="en-US" altLang="zh-C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F3CB85D-2815-6142-936C-3FE66F742CF0}" type="slidenum">
              <a:rPr lang="en-US"/>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9E3A736-35C3-CF48-91D3-8834E4D564B4}" type="slidenum">
              <a:rPr lang="en-US"/>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01994A1-47D7-444D-ADF7-BE0255474A54}" type="slidenum">
              <a:rPr lang="en-US"/>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US"/>
          </a:p>
        </p:txBody>
      </p:sp>
      <p:sp>
        <p:nvSpPr>
          <p:cNvPr id="3" name="Picture Placeholder 2"/>
          <p:cNvSpPr>
            <a:spLocks noGrp="1"/>
          </p:cNvSpPr>
          <p:nvPr>
            <p:ph type="pic" idx="1" hasCustomPrompt="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72BD4E4-D952-314F-9DEB-3F1A9BB20E19}" type="slidenum">
              <a:rPr lang="en-US"/>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9FE1896-03F7-1E4F-BED2-BB3DA9ACB392}" type="slidenum">
              <a:rPr lang="en-US"/>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E1C5E26-F047-194D-AEB8-E6E241F64C6F}"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fld id="{E86D46B7-D6BC-4D7C-947C-C002E627D4D8}" type="slidenum">
              <a:rPr lang="zh-CN" altLang="en-US"/>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fld id="{40C4BA55-4B16-4A52-A017-19623F1D432E}" type="slidenum">
              <a:rPr lang="zh-CN" altLang="en-US"/>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fld id="{F6D83A99-92F9-432A-821B-18F9EB591DE6}" type="slidenum">
              <a:rPr lang="zh-CN" altLang="en-US"/>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fld id="{D9CE6CB4-5F18-4F0A-89CF-9E8E9D4E314B}" type="slidenum">
              <a:rPr lang="zh-CN" altLang="en-US"/>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2.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3" Type="http://schemas.openxmlformats.org/officeDocument/2006/relationships/theme" Target="../theme/theme4.xml"/><Relationship Id="rId12" Type="http://schemas.openxmlformats.org/officeDocument/2006/relationships/image" Target="../media/image2.png"/><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3" Type="http://schemas.openxmlformats.org/officeDocument/2006/relationships/theme" Target="../theme/theme5.xml"/><Relationship Id="rId12" Type="http://schemas.openxmlformats.org/officeDocument/2006/relationships/image" Target="../media/image2.png"/><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zh-CN"/>
              <a:t>Click to edit Master title style</a:t>
            </a:r>
            <a:endParaRPr lang="en-US" altLang="zh-CN"/>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altLang="zh-CN"/>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buFont typeface="Arial" panose="020B0704020202020204" pitchFamily="34" charset="0"/>
              <a:buNone/>
              <a:defRPr sz="1400">
                <a:latin typeface="Arial" panose="020B0704020202020204" pitchFamily="34" charset="0"/>
              </a:defRPr>
            </a:lvl1pPr>
          </a:lstStyle>
          <a:p>
            <a:pPr>
              <a:defRPr/>
            </a:pPr>
            <a:endParaRPr lang="zh-CN"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lgn="ctr">
              <a:buFont typeface="Arial" panose="020B0704020202020204" pitchFamily="34" charset="0"/>
              <a:buNone/>
              <a:defRPr sz="1400">
                <a:latin typeface="Arial" panose="020B0704020202020204" pitchFamily="34" charset="0"/>
              </a:defRPr>
            </a:lvl1pPr>
          </a:lstStyle>
          <a:p>
            <a:pPr>
              <a:defRPr/>
            </a:pPr>
            <a:endParaRPr lang="zh-CN"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lgn="r">
              <a:defRPr sz="1400"/>
            </a:lvl1pPr>
          </a:lstStyle>
          <a:p>
            <a:fld id="{8C709444-E368-4D52-9199-1FFFB5A71499}" type="slidenum">
              <a:rPr lang="zh-CN" altLang="en-US"/>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5pPr>
      <a:lvl6pPr marL="457200"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6pPr>
      <a:lvl7pPr marL="914400"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7pPr>
      <a:lvl8pPr marL="1371600"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8pPr>
      <a:lvl9pPr marL="1828800"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wafw_slide.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26" name="Title Placeholder 1"/>
          <p:cNvSpPr>
            <a:spLocks noGrp="1"/>
          </p:cNvSpPr>
          <p:nvPr>
            <p:ph type="title"/>
          </p:nvPr>
        </p:nvSpPr>
        <p:spPr bwMode="auto">
          <a:xfrm>
            <a:off x="457200" y="274638"/>
            <a:ext cx="8229600" cy="1143000"/>
          </a:xfrm>
          <a:prstGeom prst="rect">
            <a:avLst/>
          </a:prstGeom>
          <a:noFill/>
          <a:ln>
            <a:noFill/>
          </a:ln>
        </p:spPr>
        <p:txBody>
          <a:bodyPr vert="horz" wrap="square" lIns="91440" tIns="45720" rIns="91440" bIns="45720" numCol="1" anchor="ctr" anchorCtr="0" compatLnSpc="1"/>
          <a:lstStyle/>
          <a:p>
            <a:pPr lvl="0"/>
            <a:r>
              <a:rPr lang="en-US"/>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lstStyle>
            <a:lvl1pPr>
              <a:defRPr sz="1200">
                <a:solidFill>
                  <a:srgbClr val="898989"/>
                </a:solidFill>
                <a:latin typeface="Calibri" charset="0"/>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charset="0"/>
              </a:defRPr>
            </a:lvl1pPr>
          </a:lstStyle>
          <a:p>
            <a:fld id="{BD95ABC3-9262-624E-ADF6-9486E6D8A880}" type="slidenum">
              <a:rPr lang="en-US"/>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fontAlgn="base" hangingPunct="1">
        <a:spcBef>
          <a:spcPct val="0"/>
        </a:spcBef>
        <a:spcAft>
          <a:spcPct val="0"/>
        </a:spcAft>
        <a:defRPr sz="4400" kern="1200">
          <a:solidFill>
            <a:schemeClr val="tx1"/>
          </a:solidFill>
          <a:latin typeface="+mj-lt"/>
          <a:ea typeface="MS PGothic" charset="0"/>
          <a:cs typeface="+mj-cs"/>
        </a:defRPr>
      </a:lvl1pPr>
      <a:lvl2pPr algn="ctr" rtl="0" eaLnBrk="1" fontAlgn="base" hangingPunct="1">
        <a:spcBef>
          <a:spcPct val="0"/>
        </a:spcBef>
        <a:spcAft>
          <a:spcPct val="0"/>
        </a:spcAft>
        <a:defRPr sz="4400">
          <a:solidFill>
            <a:schemeClr val="tx1"/>
          </a:solidFill>
          <a:latin typeface="Calibri" charset="0"/>
          <a:ea typeface="MS PGothic" charset="0"/>
        </a:defRPr>
      </a:lvl2pPr>
      <a:lvl3pPr algn="ctr" rtl="0" eaLnBrk="1" fontAlgn="base" hangingPunct="1">
        <a:spcBef>
          <a:spcPct val="0"/>
        </a:spcBef>
        <a:spcAft>
          <a:spcPct val="0"/>
        </a:spcAft>
        <a:defRPr sz="4400">
          <a:solidFill>
            <a:schemeClr val="tx1"/>
          </a:solidFill>
          <a:latin typeface="Calibri" charset="0"/>
          <a:ea typeface="MS PGothic" charset="0"/>
        </a:defRPr>
      </a:lvl3pPr>
      <a:lvl4pPr algn="ctr" rtl="0" eaLnBrk="1" fontAlgn="base" hangingPunct="1">
        <a:spcBef>
          <a:spcPct val="0"/>
        </a:spcBef>
        <a:spcAft>
          <a:spcPct val="0"/>
        </a:spcAft>
        <a:defRPr sz="4400">
          <a:solidFill>
            <a:schemeClr val="tx1"/>
          </a:solidFill>
          <a:latin typeface="Calibri" charset="0"/>
          <a:ea typeface="MS PGothic" charset="0"/>
        </a:defRPr>
      </a:lvl4pPr>
      <a:lvl5pPr algn="ctr" rtl="0" eaLnBrk="1" fontAlgn="base" hangingPunct="1">
        <a:spcBef>
          <a:spcPct val="0"/>
        </a:spcBef>
        <a:spcAft>
          <a:spcPct val="0"/>
        </a:spcAft>
        <a:defRPr sz="4400">
          <a:solidFill>
            <a:schemeClr val="tx1"/>
          </a:solidFill>
          <a:latin typeface="Calibri" charset="0"/>
          <a:ea typeface="MS PGothic" charset="0"/>
        </a:defRPr>
      </a:lvl5pPr>
      <a:lvl6pPr marL="457200" algn="ctr" rtl="0" eaLnBrk="1" fontAlgn="base" hangingPunct="1">
        <a:spcBef>
          <a:spcPct val="0"/>
        </a:spcBef>
        <a:spcAft>
          <a:spcPct val="0"/>
        </a:spcAft>
        <a:defRPr sz="4400">
          <a:solidFill>
            <a:schemeClr val="tx1"/>
          </a:solidFill>
          <a:latin typeface="Calibri" charset="0"/>
        </a:defRPr>
      </a:lvl6pPr>
      <a:lvl7pPr marL="914400" algn="ctr" rtl="0" eaLnBrk="1" fontAlgn="base" hangingPunct="1">
        <a:spcBef>
          <a:spcPct val="0"/>
        </a:spcBef>
        <a:spcAft>
          <a:spcPct val="0"/>
        </a:spcAft>
        <a:defRPr sz="4400">
          <a:solidFill>
            <a:schemeClr val="tx1"/>
          </a:solidFill>
          <a:latin typeface="Calibri" charset="0"/>
        </a:defRPr>
      </a:lvl7pPr>
      <a:lvl8pPr marL="1371600" algn="ctr" rtl="0" eaLnBrk="1" fontAlgn="base" hangingPunct="1">
        <a:spcBef>
          <a:spcPct val="0"/>
        </a:spcBef>
        <a:spcAft>
          <a:spcPct val="0"/>
        </a:spcAft>
        <a:defRPr sz="4400">
          <a:solidFill>
            <a:schemeClr val="tx1"/>
          </a:solidFill>
          <a:latin typeface="Calibri" charset="0"/>
        </a:defRPr>
      </a:lvl8pPr>
      <a:lvl9pPr marL="1828800" algn="ctr" rtl="0" eaLnBrk="1" fontAlgn="base" hangingPunct="1">
        <a:spcBef>
          <a:spcPct val="0"/>
        </a:spcBef>
        <a:spcAft>
          <a:spcPct val="0"/>
        </a:spcAft>
        <a:defRPr sz="4400">
          <a:solidFill>
            <a:schemeClr val="tx1"/>
          </a:solidFill>
          <a:latin typeface="Calibri" charset="0"/>
        </a:defRPr>
      </a:lvl9pPr>
    </p:titleStyle>
    <p:bodyStyle>
      <a:lvl1pPr marL="342900" indent="-342900" algn="l" rtl="0" eaLnBrk="1" fontAlgn="base" hangingPunct="1">
        <a:spcBef>
          <a:spcPct val="20000"/>
        </a:spcBef>
        <a:spcAft>
          <a:spcPct val="0"/>
        </a:spcAft>
        <a:buFont typeface="Arial" panose="020B0704020202020204" pitchFamily="34" charset="0"/>
        <a:buChar char="•"/>
        <a:defRPr sz="3200" kern="1200">
          <a:solidFill>
            <a:schemeClr val="tx1"/>
          </a:solidFill>
          <a:latin typeface="+mn-lt"/>
          <a:ea typeface="MS PGothic" charset="0"/>
          <a:cs typeface="+mn-cs"/>
        </a:defRPr>
      </a:lvl1pPr>
      <a:lvl2pPr marL="742950" indent="-285750" algn="l" rtl="0" eaLnBrk="1" fontAlgn="base" hangingPunct="1">
        <a:spcBef>
          <a:spcPct val="20000"/>
        </a:spcBef>
        <a:spcAft>
          <a:spcPct val="0"/>
        </a:spcAft>
        <a:buFont typeface="Arial" panose="020B0704020202020204" pitchFamily="34" charset="0"/>
        <a:buChar char="–"/>
        <a:defRPr sz="2800" kern="1200">
          <a:solidFill>
            <a:schemeClr val="tx1"/>
          </a:solidFill>
          <a:latin typeface="+mn-lt"/>
          <a:ea typeface="MS PGothic" charset="0"/>
          <a:cs typeface="+mn-cs"/>
        </a:defRPr>
      </a:lvl2pPr>
      <a:lvl3pPr marL="1143000" indent="-228600" algn="l" rtl="0" eaLnBrk="1" fontAlgn="base" hangingPunct="1">
        <a:spcBef>
          <a:spcPct val="20000"/>
        </a:spcBef>
        <a:spcAft>
          <a:spcPct val="0"/>
        </a:spcAft>
        <a:buFont typeface="Arial" panose="020B0704020202020204" pitchFamily="34" charset="0"/>
        <a:buChar char="•"/>
        <a:defRPr sz="2400" kern="1200">
          <a:solidFill>
            <a:schemeClr val="tx1"/>
          </a:solidFill>
          <a:latin typeface="+mn-lt"/>
          <a:ea typeface="MS PGothic" charset="0"/>
          <a:cs typeface="+mn-cs"/>
        </a:defRPr>
      </a:lvl3pPr>
      <a:lvl4pPr marL="1600200" indent="-228600" algn="l" rtl="0" eaLnBrk="1" fontAlgn="base" hangingPunct="1">
        <a:spcBef>
          <a:spcPct val="20000"/>
        </a:spcBef>
        <a:spcAft>
          <a:spcPct val="0"/>
        </a:spcAft>
        <a:buFont typeface="Arial" panose="020B0704020202020204" pitchFamily="34" charset="0"/>
        <a:buChar char="–"/>
        <a:defRPr sz="2000" kern="1200">
          <a:solidFill>
            <a:schemeClr val="tx1"/>
          </a:solidFill>
          <a:latin typeface="+mn-lt"/>
          <a:ea typeface="MS PGothic" charset="0"/>
          <a:cs typeface="+mn-cs"/>
        </a:defRPr>
      </a:lvl4pPr>
      <a:lvl5pPr marL="2057400" indent="-228600" algn="l" rtl="0" eaLnBrk="1" fontAlgn="base" hangingPunct="1">
        <a:spcBef>
          <a:spcPct val="20000"/>
        </a:spcBef>
        <a:spcAft>
          <a:spcPct val="0"/>
        </a:spcAft>
        <a:buFont typeface="Arial" panose="020B0704020202020204" pitchFamily="34" charset="0"/>
        <a:buChar char="»"/>
        <a:defRPr sz="2000" kern="1200">
          <a:solidFill>
            <a:schemeClr val="tx1"/>
          </a:solidFill>
          <a:latin typeface="+mn-lt"/>
          <a:ea typeface="MS PGothic" charset="0"/>
          <a:cs typeface="+mn-cs"/>
        </a:defRPr>
      </a:lvl5pPr>
      <a:lvl6pPr marL="25146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zh-CN"/>
              <a:t>Click to edit Master title style</a:t>
            </a:r>
            <a:endParaRPr lang="en-US" altLang="zh-CN"/>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altLang="zh-CN"/>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buFont typeface="Arial" panose="020B0704020202020204" pitchFamily="34" charset="0"/>
              <a:buNone/>
              <a:defRPr sz="1400">
                <a:latin typeface="Arial" panose="020B0704020202020204" pitchFamily="34" charset="0"/>
              </a:defRPr>
            </a:lvl1pPr>
          </a:lstStyle>
          <a:p>
            <a:pPr>
              <a:defRPr/>
            </a:pPr>
            <a:endParaRPr lang="zh-CN"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lgn="ctr">
              <a:buFont typeface="Arial" panose="020B0704020202020204" pitchFamily="34" charset="0"/>
              <a:buNone/>
              <a:defRPr sz="1400">
                <a:latin typeface="Arial" panose="020B0704020202020204" pitchFamily="34" charset="0"/>
              </a:defRPr>
            </a:lvl1pPr>
          </a:lstStyle>
          <a:p>
            <a:pPr>
              <a:defRPr/>
            </a:pPr>
            <a:endParaRPr lang="zh-CN"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lgn="r">
              <a:defRPr sz="1400"/>
            </a:lvl1pPr>
          </a:lstStyle>
          <a:p>
            <a:fld id="{8C709444-E368-4D52-9199-1FFFB5A71499}" type="slidenum">
              <a:rPr lang="zh-CN" altLang="en-US"/>
            </a:fld>
            <a:endParaRPr lang="en-US" altLang="zh-CN"/>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5pPr>
      <a:lvl6pPr marL="457200"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6pPr>
      <a:lvl7pPr marL="914400"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7pPr>
      <a:lvl8pPr marL="1371600"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8pPr>
      <a:lvl9pPr marL="1828800"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wafw_slide.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26" name="Title Placeholder 1"/>
          <p:cNvSpPr>
            <a:spLocks noGrp="1"/>
          </p:cNvSpPr>
          <p:nvPr>
            <p:ph type="title"/>
          </p:nvPr>
        </p:nvSpPr>
        <p:spPr bwMode="auto">
          <a:xfrm>
            <a:off x="457200" y="274638"/>
            <a:ext cx="8229600" cy="1143000"/>
          </a:xfrm>
          <a:prstGeom prst="rect">
            <a:avLst/>
          </a:prstGeom>
          <a:noFill/>
          <a:ln>
            <a:noFill/>
          </a:ln>
        </p:spPr>
        <p:txBody>
          <a:bodyPr vert="horz" wrap="square" lIns="91440" tIns="45720" rIns="91440" bIns="45720" numCol="1" anchor="ctr" anchorCtr="0" compatLnSpc="1"/>
          <a:lstStyle/>
          <a:p>
            <a:pPr lvl="0"/>
            <a:r>
              <a:rPr lang="en-US"/>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lstStyle>
            <a:lvl1pPr>
              <a:defRPr sz="1200">
                <a:solidFill>
                  <a:srgbClr val="898989"/>
                </a:solidFill>
                <a:latin typeface="Calibri" charset="0"/>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charset="0"/>
              </a:defRPr>
            </a:lvl1pPr>
          </a:lstStyle>
          <a:p>
            <a:fld id="{BD95ABC3-9262-624E-ADF6-9486E6D8A880}" type="slidenum">
              <a:rPr lang="en-US"/>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1" fontAlgn="base" hangingPunct="1">
        <a:spcBef>
          <a:spcPct val="0"/>
        </a:spcBef>
        <a:spcAft>
          <a:spcPct val="0"/>
        </a:spcAft>
        <a:defRPr sz="4400" kern="1200">
          <a:solidFill>
            <a:schemeClr val="tx1"/>
          </a:solidFill>
          <a:latin typeface="+mj-lt"/>
          <a:ea typeface="MS PGothic" charset="0"/>
          <a:cs typeface="+mj-cs"/>
        </a:defRPr>
      </a:lvl1pPr>
      <a:lvl2pPr algn="ctr" rtl="0" eaLnBrk="1" fontAlgn="base" hangingPunct="1">
        <a:spcBef>
          <a:spcPct val="0"/>
        </a:spcBef>
        <a:spcAft>
          <a:spcPct val="0"/>
        </a:spcAft>
        <a:defRPr sz="4400">
          <a:solidFill>
            <a:schemeClr val="tx1"/>
          </a:solidFill>
          <a:latin typeface="Calibri" charset="0"/>
          <a:ea typeface="MS PGothic" charset="0"/>
        </a:defRPr>
      </a:lvl2pPr>
      <a:lvl3pPr algn="ctr" rtl="0" eaLnBrk="1" fontAlgn="base" hangingPunct="1">
        <a:spcBef>
          <a:spcPct val="0"/>
        </a:spcBef>
        <a:spcAft>
          <a:spcPct val="0"/>
        </a:spcAft>
        <a:defRPr sz="4400">
          <a:solidFill>
            <a:schemeClr val="tx1"/>
          </a:solidFill>
          <a:latin typeface="Calibri" charset="0"/>
          <a:ea typeface="MS PGothic" charset="0"/>
        </a:defRPr>
      </a:lvl3pPr>
      <a:lvl4pPr algn="ctr" rtl="0" eaLnBrk="1" fontAlgn="base" hangingPunct="1">
        <a:spcBef>
          <a:spcPct val="0"/>
        </a:spcBef>
        <a:spcAft>
          <a:spcPct val="0"/>
        </a:spcAft>
        <a:defRPr sz="4400">
          <a:solidFill>
            <a:schemeClr val="tx1"/>
          </a:solidFill>
          <a:latin typeface="Calibri" charset="0"/>
          <a:ea typeface="MS PGothic" charset="0"/>
        </a:defRPr>
      </a:lvl4pPr>
      <a:lvl5pPr algn="ctr" rtl="0" eaLnBrk="1" fontAlgn="base" hangingPunct="1">
        <a:spcBef>
          <a:spcPct val="0"/>
        </a:spcBef>
        <a:spcAft>
          <a:spcPct val="0"/>
        </a:spcAft>
        <a:defRPr sz="4400">
          <a:solidFill>
            <a:schemeClr val="tx1"/>
          </a:solidFill>
          <a:latin typeface="Calibri" charset="0"/>
          <a:ea typeface="MS PGothic" charset="0"/>
        </a:defRPr>
      </a:lvl5pPr>
      <a:lvl6pPr marL="457200" algn="ctr" rtl="0" eaLnBrk="1" fontAlgn="base" hangingPunct="1">
        <a:spcBef>
          <a:spcPct val="0"/>
        </a:spcBef>
        <a:spcAft>
          <a:spcPct val="0"/>
        </a:spcAft>
        <a:defRPr sz="4400">
          <a:solidFill>
            <a:schemeClr val="tx1"/>
          </a:solidFill>
          <a:latin typeface="Calibri" charset="0"/>
        </a:defRPr>
      </a:lvl6pPr>
      <a:lvl7pPr marL="914400" algn="ctr" rtl="0" eaLnBrk="1" fontAlgn="base" hangingPunct="1">
        <a:spcBef>
          <a:spcPct val="0"/>
        </a:spcBef>
        <a:spcAft>
          <a:spcPct val="0"/>
        </a:spcAft>
        <a:defRPr sz="4400">
          <a:solidFill>
            <a:schemeClr val="tx1"/>
          </a:solidFill>
          <a:latin typeface="Calibri" charset="0"/>
        </a:defRPr>
      </a:lvl7pPr>
      <a:lvl8pPr marL="1371600" algn="ctr" rtl="0" eaLnBrk="1" fontAlgn="base" hangingPunct="1">
        <a:spcBef>
          <a:spcPct val="0"/>
        </a:spcBef>
        <a:spcAft>
          <a:spcPct val="0"/>
        </a:spcAft>
        <a:defRPr sz="4400">
          <a:solidFill>
            <a:schemeClr val="tx1"/>
          </a:solidFill>
          <a:latin typeface="Calibri" charset="0"/>
        </a:defRPr>
      </a:lvl8pPr>
      <a:lvl9pPr marL="1828800" algn="ctr" rtl="0" eaLnBrk="1" fontAlgn="base" hangingPunct="1">
        <a:spcBef>
          <a:spcPct val="0"/>
        </a:spcBef>
        <a:spcAft>
          <a:spcPct val="0"/>
        </a:spcAft>
        <a:defRPr sz="4400">
          <a:solidFill>
            <a:schemeClr val="tx1"/>
          </a:solidFill>
          <a:latin typeface="Calibri" charset="0"/>
        </a:defRPr>
      </a:lvl9pPr>
    </p:titleStyle>
    <p:bodyStyle>
      <a:lvl1pPr marL="342900" indent="-342900" algn="l" rtl="0" eaLnBrk="1" fontAlgn="base" hangingPunct="1">
        <a:spcBef>
          <a:spcPct val="20000"/>
        </a:spcBef>
        <a:spcAft>
          <a:spcPct val="0"/>
        </a:spcAft>
        <a:buFont typeface="Arial" panose="020B0704020202020204" pitchFamily="34" charset="0"/>
        <a:buChar char="•"/>
        <a:defRPr sz="3200" kern="1200">
          <a:solidFill>
            <a:schemeClr val="tx1"/>
          </a:solidFill>
          <a:latin typeface="+mn-lt"/>
          <a:ea typeface="MS PGothic" charset="0"/>
          <a:cs typeface="+mn-cs"/>
        </a:defRPr>
      </a:lvl1pPr>
      <a:lvl2pPr marL="742950" indent="-285750" algn="l" rtl="0" eaLnBrk="1" fontAlgn="base" hangingPunct="1">
        <a:spcBef>
          <a:spcPct val="20000"/>
        </a:spcBef>
        <a:spcAft>
          <a:spcPct val="0"/>
        </a:spcAft>
        <a:buFont typeface="Arial" panose="020B0704020202020204" pitchFamily="34" charset="0"/>
        <a:buChar char="–"/>
        <a:defRPr sz="2800" kern="1200">
          <a:solidFill>
            <a:schemeClr val="tx1"/>
          </a:solidFill>
          <a:latin typeface="+mn-lt"/>
          <a:ea typeface="MS PGothic" charset="0"/>
          <a:cs typeface="+mn-cs"/>
        </a:defRPr>
      </a:lvl2pPr>
      <a:lvl3pPr marL="1143000" indent="-228600" algn="l" rtl="0" eaLnBrk="1" fontAlgn="base" hangingPunct="1">
        <a:spcBef>
          <a:spcPct val="20000"/>
        </a:spcBef>
        <a:spcAft>
          <a:spcPct val="0"/>
        </a:spcAft>
        <a:buFont typeface="Arial" panose="020B0704020202020204" pitchFamily="34" charset="0"/>
        <a:buChar char="•"/>
        <a:defRPr sz="2400" kern="1200">
          <a:solidFill>
            <a:schemeClr val="tx1"/>
          </a:solidFill>
          <a:latin typeface="+mn-lt"/>
          <a:ea typeface="MS PGothic" charset="0"/>
          <a:cs typeface="+mn-cs"/>
        </a:defRPr>
      </a:lvl3pPr>
      <a:lvl4pPr marL="1600200" indent="-228600" algn="l" rtl="0" eaLnBrk="1" fontAlgn="base" hangingPunct="1">
        <a:spcBef>
          <a:spcPct val="20000"/>
        </a:spcBef>
        <a:spcAft>
          <a:spcPct val="0"/>
        </a:spcAft>
        <a:buFont typeface="Arial" panose="020B0704020202020204" pitchFamily="34" charset="0"/>
        <a:buChar char="–"/>
        <a:defRPr sz="2000" kern="1200">
          <a:solidFill>
            <a:schemeClr val="tx1"/>
          </a:solidFill>
          <a:latin typeface="+mn-lt"/>
          <a:ea typeface="MS PGothic" charset="0"/>
          <a:cs typeface="+mn-cs"/>
        </a:defRPr>
      </a:lvl4pPr>
      <a:lvl5pPr marL="2057400" indent="-228600" algn="l" rtl="0" eaLnBrk="1" fontAlgn="base" hangingPunct="1">
        <a:spcBef>
          <a:spcPct val="20000"/>
        </a:spcBef>
        <a:spcAft>
          <a:spcPct val="0"/>
        </a:spcAft>
        <a:buFont typeface="Arial" panose="020B0704020202020204" pitchFamily="34" charset="0"/>
        <a:buChar char="»"/>
        <a:defRPr sz="2000" kern="1200">
          <a:solidFill>
            <a:schemeClr val="tx1"/>
          </a:solidFill>
          <a:latin typeface="+mn-lt"/>
          <a:ea typeface="MS PGothic" charset="0"/>
          <a:cs typeface="+mn-cs"/>
        </a:defRPr>
      </a:lvl5pPr>
      <a:lvl6pPr marL="25146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wafw_slide.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26" name="Title Placeholder 1"/>
          <p:cNvSpPr>
            <a:spLocks noGrp="1"/>
          </p:cNvSpPr>
          <p:nvPr>
            <p:ph type="title"/>
          </p:nvPr>
        </p:nvSpPr>
        <p:spPr bwMode="auto">
          <a:xfrm>
            <a:off x="457200" y="274638"/>
            <a:ext cx="8229600" cy="1143000"/>
          </a:xfrm>
          <a:prstGeom prst="rect">
            <a:avLst/>
          </a:prstGeom>
          <a:noFill/>
          <a:ln>
            <a:noFill/>
          </a:ln>
        </p:spPr>
        <p:txBody>
          <a:bodyPr vert="horz" wrap="square" lIns="91440" tIns="45720" rIns="91440" bIns="45720" numCol="1" anchor="ctr" anchorCtr="0" compatLnSpc="1"/>
          <a:lstStyle/>
          <a:p>
            <a:pPr lvl="0"/>
            <a:r>
              <a:rPr lang="en-US"/>
              <a:t>Click to edit Master title style</a:t>
            </a:r>
            <a:endParaRPr lang="en-US"/>
          </a:p>
        </p:txBody>
      </p:sp>
      <p:sp>
        <p:nvSpPr>
          <p:cNvPr id="1027" name="Text Placeholder 2"/>
          <p:cNvSpPr>
            <a:spLocks noGrp="1"/>
          </p:cNvSpPr>
          <p:nvPr>
            <p:ph type="body" idx="1"/>
          </p:nvPr>
        </p:nvSpPr>
        <p:spPr bwMode="auto">
          <a:xfrm>
            <a:off x="457200" y="1600202"/>
            <a:ext cx="8229600" cy="4525963"/>
          </a:xfrm>
          <a:prstGeom prst="rect">
            <a:avLst/>
          </a:prstGeom>
          <a:noFill/>
          <a:ln>
            <a:noFill/>
          </a:ln>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lstStyle>
            <a:lvl1pPr>
              <a:defRPr sz="900">
                <a:solidFill>
                  <a:srgbClr val="898989"/>
                </a:solidFill>
                <a:latin typeface="Calibri" charset="0"/>
              </a:defRPr>
            </a:lvl1pPr>
          </a:lstStyle>
          <a:p>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lstStyle>
            <a:lvl1pPr algn="r">
              <a:defRPr sz="900">
                <a:solidFill>
                  <a:srgbClr val="898989"/>
                </a:solidFill>
                <a:latin typeface="Calibri" charset="0"/>
              </a:defRPr>
            </a:lvl1pPr>
          </a:lstStyle>
          <a:p>
            <a:fld id="{BD95ABC3-9262-624E-ADF6-9486E6D8A880}" type="slidenum">
              <a:rPr lang="en-US"/>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1" fontAlgn="base" hangingPunct="1">
        <a:spcBef>
          <a:spcPct val="0"/>
        </a:spcBef>
        <a:spcAft>
          <a:spcPct val="0"/>
        </a:spcAft>
        <a:defRPr sz="3300" kern="1200">
          <a:solidFill>
            <a:schemeClr val="tx1"/>
          </a:solidFill>
          <a:latin typeface="+mj-lt"/>
          <a:ea typeface="MS PGothic" charset="0"/>
          <a:cs typeface="+mj-cs"/>
        </a:defRPr>
      </a:lvl1pPr>
      <a:lvl2pPr algn="ctr" rtl="0" eaLnBrk="1" fontAlgn="base" hangingPunct="1">
        <a:spcBef>
          <a:spcPct val="0"/>
        </a:spcBef>
        <a:spcAft>
          <a:spcPct val="0"/>
        </a:spcAft>
        <a:defRPr sz="3300">
          <a:solidFill>
            <a:schemeClr val="tx1"/>
          </a:solidFill>
          <a:latin typeface="Calibri" charset="0"/>
          <a:ea typeface="MS PGothic" charset="0"/>
        </a:defRPr>
      </a:lvl2pPr>
      <a:lvl3pPr algn="ctr" rtl="0" eaLnBrk="1" fontAlgn="base" hangingPunct="1">
        <a:spcBef>
          <a:spcPct val="0"/>
        </a:spcBef>
        <a:spcAft>
          <a:spcPct val="0"/>
        </a:spcAft>
        <a:defRPr sz="3300">
          <a:solidFill>
            <a:schemeClr val="tx1"/>
          </a:solidFill>
          <a:latin typeface="Calibri" charset="0"/>
          <a:ea typeface="MS PGothic" charset="0"/>
        </a:defRPr>
      </a:lvl3pPr>
      <a:lvl4pPr algn="ctr" rtl="0" eaLnBrk="1" fontAlgn="base" hangingPunct="1">
        <a:spcBef>
          <a:spcPct val="0"/>
        </a:spcBef>
        <a:spcAft>
          <a:spcPct val="0"/>
        </a:spcAft>
        <a:defRPr sz="3300">
          <a:solidFill>
            <a:schemeClr val="tx1"/>
          </a:solidFill>
          <a:latin typeface="Calibri" charset="0"/>
          <a:ea typeface="MS PGothic" charset="0"/>
        </a:defRPr>
      </a:lvl4pPr>
      <a:lvl5pPr algn="ctr" rtl="0" eaLnBrk="1" fontAlgn="base" hangingPunct="1">
        <a:spcBef>
          <a:spcPct val="0"/>
        </a:spcBef>
        <a:spcAft>
          <a:spcPct val="0"/>
        </a:spcAft>
        <a:defRPr sz="3300">
          <a:solidFill>
            <a:schemeClr val="tx1"/>
          </a:solidFill>
          <a:latin typeface="Calibri" charset="0"/>
          <a:ea typeface="MS PGothic" charset="0"/>
        </a:defRPr>
      </a:lvl5pPr>
      <a:lvl6pPr marL="342900" algn="ctr" rtl="0" eaLnBrk="1" fontAlgn="base" hangingPunct="1">
        <a:spcBef>
          <a:spcPct val="0"/>
        </a:spcBef>
        <a:spcAft>
          <a:spcPct val="0"/>
        </a:spcAft>
        <a:defRPr sz="3300">
          <a:solidFill>
            <a:schemeClr val="tx1"/>
          </a:solidFill>
          <a:latin typeface="Calibri" charset="0"/>
        </a:defRPr>
      </a:lvl6pPr>
      <a:lvl7pPr marL="685800" algn="ctr" rtl="0" eaLnBrk="1" fontAlgn="base" hangingPunct="1">
        <a:spcBef>
          <a:spcPct val="0"/>
        </a:spcBef>
        <a:spcAft>
          <a:spcPct val="0"/>
        </a:spcAft>
        <a:defRPr sz="3300">
          <a:solidFill>
            <a:schemeClr val="tx1"/>
          </a:solidFill>
          <a:latin typeface="Calibri" charset="0"/>
        </a:defRPr>
      </a:lvl7pPr>
      <a:lvl8pPr marL="1028700" algn="ctr" rtl="0" eaLnBrk="1" fontAlgn="base" hangingPunct="1">
        <a:spcBef>
          <a:spcPct val="0"/>
        </a:spcBef>
        <a:spcAft>
          <a:spcPct val="0"/>
        </a:spcAft>
        <a:defRPr sz="3300">
          <a:solidFill>
            <a:schemeClr val="tx1"/>
          </a:solidFill>
          <a:latin typeface="Calibri" charset="0"/>
        </a:defRPr>
      </a:lvl8pPr>
      <a:lvl9pPr marL="1371600" algn="ctr" rtl="0" eaLnBrk="1" fontAlgn="base" hangingPunct="1">
        <a:spcBef>
          <a:spcPct val="0"/>
        </a:spcBef>
        <a:spcAft>
          <a:spcPct val="0"/>
        </a:spcAft>
        <a:defRPr sz="3300">
          <a:solidFill>
            <a:schemeClr val="tx1"/>
          </a:solidFill>
          <a:latin typeface="Calibri" charset="0"/>
        </a:defRPr>
      </a:lvl9pPr>
    </p:titleStyle>
    <p:bodyStyle>
      <a:lvl1pPr marL="257175" indent="-257175" algn="l" rtl="0" eaLnBrk="1" fontAlgn="base" hangingPunct="1">
        <a:spcBef>
          <a:spcPct val="20000"/>
        </a:spcBef>
        <a:spcAft>
          <a:spcPct val="0"/>
        </a:spcAft>
        <a:buFont typeface="Arial" panose="020B0704020202020204" pitchFamily="34" charset="0"/>
        <a:buChar char="•"/>
        <a:defRPr sz="2400" kern="1200">
          <a:solidFill>
            <a:schemeClr val="tx1"/>
          </a:solidFill>
          <a:latin typeface="+mn-lt"/>
          <a:ea typeface="MS PGothic" charset="0"/>
          <a:cs typeface="+mn-cs"/>
        </a:defRPr>
      </a:lvl1pPr>
      <a:lvl2pPr marL="557530" indent="-214630" algn="l" rtl="0" eaLnBrk="1" fontAlgn="base" hangingPunct="1">
        <a:spcBef>
          <a:spcPct val="20000"/>
        </a:spcBef>
        <a:spcAft>
          <a:spcPct val="0"/>
        </a:spcAft>
        <a:buFont typeface="Arial" panose="020B0704020202020204" pitchFamily="34" charset="0"/>
        <a:buChar char="–"/>
        <a:defRPr sz="2100" kern="1200">
          <a:solidFill>
            <a:schemeClr val="tx1"/>
          </a:solidFill>
          <a:latin typeface="+mn-lt"/>
          <a:ea typeface="MS PGothic" charset="0"/>
          <a:cs typeface="+mn-cs"/>
        </a:defRPr>
      </a:lvl2pPr>
      <a:lvl3pPr marL="857250" indent="-171450" algn="l" rtl="0" eaLnBrk="1" fontAlgn="base" hangingPunct="1">
        <a:spcBef>
          <a:spcPct val="20000"/>
        </a:spcBef>
        <a:spcAft>
          <a:spcPct val="0"/>
        </a:spcAft>
        <a:buFont typeface="Arial" panose="020B0704020202020204" pitchFamily="34" charset="0"/>
        <a:buChar char="•"/>
        <a:defRPr sz="1800" kern="1200">
          <a:solidFill>
            <a:schemeClr val="tx1"/>
          </a:solidFill>
          <a:latin typeface="+mn-lt"/>
          <a:ea typeface="MS PGothic" charset="0"/>
          <a:cs typeface="+mn-cs"/>
        </a:defRPr>
      </a:lvl3pPr>
      <a:lvl4pPr marL="1200150" indent="-171450" algn="l" rtl="0" eaLnBrk="1" fontAlgn="base" hangingPunct="1">
        <a:spcBef>
          <a:spcPct val="20000"/>
        </a:spcBef>
        <a:spcAft>
          <a:spcPct val="0"/>
        </a:spcAft>
        <a:buFont typeface="Arial" panose="020B0704020202020204" pitchFamily="34" charset="0"/>
        <a:buChar char="–"/>
        <a:defRPr sz="1500" kern="1200">
          <a:solidFill>
            <a:schemeClr val="tx1"/>
          </a:solidFill>
          <a:latin typeface="+mn-lt"/>
          <a:ea typeface="MS PGothic" charset="0"/>
          <a:cs typeface="+mn-cs"/>
        </a:defRPr>
      </a:lvl4pPr>
      <a:lvl5pPr marL="1543050" indent="-171450" algn="l" rtl="0" eaLnBrk="1" fontAlgn="base" hangingPunct="1">
        <a:spcBef>
          <a:spcPct val="20000"/>
        </a:spcBef>
        <a:spcAft>
          <a:spcPct val="0"/>
        </a:spcAft>
        <a:buFont typeface="Arial" panose="020B0704020202020204" pitchFamily="34" charset="0"/>
        <a:buChar char="»"/>
        <a:defRPr sz="1500" kern="1200">
          <a:solidFill>
            <a:schemeClr val="tx1"/>
          </a:solidFill>
          <a:latin typeface="+mn-lt"/>
          <a:ea typeface="MS PGothic" charset="0"/>
          <a:cs typeface="+mn-cs"/>
        </a:defRPr>
      </a:lvl5pPr>
      <a:lvl6pPr marL="1885950" indent="-171450" algn="l" defTabSz="685800" rtl="0" eaLnBrk="1" latinLnBrk="0" hangingPunct="1">
        <a:spcBef>
          <a:spcPct val="20000"/>
        </a:spcBef>
        <a:buFont typeface="Arial" panose="020B07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7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7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7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jpeg"/><Relationship Id="rId2" Type="http://schemas.microsoft.com/office/2007/relationships/media" Target="https://www.youtube.com/embed/Rsr6DbDZCbw?feature=oembed" TargetMode="External"/><Relationship Id="rId1" Type="http://schemas.openxmlformats.org/officeDocument/2006/relationships/video" Target="https://www.youtube.com/embed/Rsr6DbDZCbw?feature=oembed" TargetMode="Externa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35.xml"/><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35.xml"/><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0.jpeg"/><Relationship Id="rId2" Type="http://schemas.microsoft.com/office/2007/relationships/media" Target="https://www.youtube.com/embed/h9dW4u1aqKI?feature=oembed" TargetMode="External"/><Relationship Id="rId1" Type="http://schemas.openxmlformats.org/officeDocument/2006/relationships/video" Target="https://www.youtube.com/embed/h9dW4u1aqKI?feature=oembed" TargetMode="Externa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openxmlformats.org/officeDocument/2006/relationships/image" Target="../media/image44.jpeg"/><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image" Target="../media/image41.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image" Target="../media/image49.jpeg"/><Relationship Id="rId1"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image" Target="../media/image51.jpeg"/><Relationship Id="rId1"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5.xml"/><Relationship Id="rId1" Type="http://schemas.openxmlformats.org/officeDocument/2006/relationships/image" Target="../media/image41.jpeg"/></Relationships>
</file>

<file path=ppt/slides/_rels/slide26.xml.rels><?xml version="1.0" encoding="UTF-8" standalone="yes"?>
<Relationships xmlns="http://schemas.openxmlformats.org/package/2006/relationships"><Relationship Id="rId9" Type="http://schemas.openxmlformats.org/officeDocument/2006/relationships/image" Target="../media/image60.jpeg"/><Relationship Id="rId8" Type="http://schemas.openxmlformats.org/officeDocument/2006/relationships/image" Target="../media/image59.png"/><Relationship Id="rId7" Type="http://schemas.openxmlformats.org/officeDocument/2006/relationships/image" Target="../media/image58.png"/><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7" Type="http://schemas.openxmlformats.org/officeDocument/2006/relationships/slideLayout" Target="../slideLayouts/slideLayout34.xml"/><Relationship Id="rId26" Type="http://schemas.openxmlformats.org/officeDocument/2006/relationships/image" Target="../media/image77.png"/><Relationship Id="rId25" Type="http://schemas.openxmlformats.org/officeDocument/2006/relationships/image" Target="../media/image76.jpeg"/><Relationship Id="rId24" Type="http://schemas.openxmlformats.org/officeDocument/2006/relationships/image" Target="../media/image75.png"/><Relationship Id="rId23" Type="http://schemas.openxmlformats.org/officeDocument/2006/relationships/image" Target="../media/image74.png"/><Relationship Id="rId22" Type="http://schemas.openxmlformats.org/officeDocument/2006/relationships/image" Target="../media/image73.png"/><Relationship Id="rId21" Type="http://schemas.openxmlformats.org/officeDocument/2006/relationships/image" Target="../media/image72.jpeg"/><Relationship Id="rId20" Type="http://schemas.openxmlformats.org/officeDocument/2006/relationships/image" Target="../media/image71.jpeg"/><Relationship Id="rId2" Type="http://schemas.openxmlformats.org/officeDocument/2006/relationships/image" Target="../media/image53.jpeg"/><Relationship Id="rId19" Type="http://schemas.openxmlformats.org/officeDocument/2006/relationships/image" Target="../media/image70.png"/><Relationship Id="rId18" Type="http://schemas.openxmlformats.org/officeDocument/2006/relationships/image" Target="../media/image69.jpeg"/><Relationship Id="rId17" Type="http://schemas.openxmlformats.org/officeDocument/2006/relationships/image" Target="../media/image68.png"/><Relationship Id="rId16" Type="http://schemas.openxmlformats.org/officeDocument/2006/relationships/image" Target="../media/image67.jpeg"/><Relationship Id="rId15" Type="http://schemas.openxmlformats.org/officeDocument/2006/relationships/image" Target="../media/image66.jpeg"/><Relationship Id="rId14" Type="http://schemas.openxmlformats.org/officeDocument/2006/relationships/image" Target="../media/image65.png"/><Relationship Id="rId13" Type="http://schemas.openxmlformats.org/officeDocument/2006/relationships/image" Target="../media/image64.png"/><Relationship Id="rId12" Type="http://schemas.openxmlformats.org/officeDocument/2006/relationships/image" Target="../media/image63.png"/><Relationship Id="rId11" Type="http://schemas.openxmlformats.org/officeDocument/2006/relationships/image" Target="../media/image62.jpeg"/><Relationship Id="rId10" Type="http://schemas.openxmlformats.org/officeDocument/2006/relationships/image" Target="../media/image61.jpeg"/><Relationship Id="rId1" Type="http://schemas.openxmlformats.org/officeDocument/2006/relationships/image" Target="../media/image52.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8.jpeg"/></Relationships>
</file>

<file path=ppt/slides/_rels/slide3.xml.rels><?xml version="1.0" encoding="UTF-8" standalone="yes"?>
<Relationships xmlns="http://schemas.openxmlformats.org/package/2006/relationships"><Relationship Id="rId9" Type="http://schemas.openxmlformats.org/officeDocument/2006/relationships/image" Target="../media/image7.jpeg"/><Relationship Id="rId8" Type="http://schemas.openxmlformats.org/officeDocument/2006/relationships/image" Target="../media/image6.jpeg"/><Relationship Id="rId7" Type="http://schemas.openxmlformats.org/officeDocument/2006/relationships/image" Target="../media/image5.png"/><Relationship Id="rId6" Type="http://schemas.openxmlformats.org/officeDocument/2006/relationships/image" Target="../media/image4.jpe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0" Type="http://schemas.openxmlformats.org/officeDocument/2006/relationships/slideLayout" Target="../slideLayouts/slideLayout7.xml"/><Relationship Id="rId1"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050" name="TextBox 3"/>
          <p:cNvSpPr txBox="1">
            <a:spLocks noChangeArrowheads="1"/>
          </p:cNvSpPr>
          <p:nvPr/>
        </p:nvSpPr>
        <p:spPr bwMode="auto">
          <a:xfrm>
            <a:off x="157256" y="2514624"/>
            <a:ext cx="8529450"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704020202020204" pitchFamily="34" charset="0"/>
                <a:ea typeface="MS PGothic" panose="020B0600070205080204" pitchFamily="34" charset="-128"/>
              </a:defRPr>
            </a:lvl1pPr>
            <a:lvl2pPr marL="742950" indent="-285750" eaLnBrk="0" hangingPunct="0">
              <a:defRPr sz="2800">
                <a:solidFill>
                  <a:schemeClr val="tx1"/>
                </a:solidFill>
                <a:latin typeface="Arial" panose="020B0704020202020204" pitchFamily="34" charset="0"/>
                <a:ea typeface="MS PGothic" panose="020B0600070205080204" pitchFamily="34" charset="-128"/>
              </a:defRPr>
            </a:lvl2pPr>
            <a:lvl3pPr marL="1143000" indent="-228600" eaLnBrk="0" hangingPunct="0">
              <a:defRPr sz="2800">
                <a:solidFill>
                  <a:schemeClr val="tx1"/>
                </a:solidFill>
                <a:latin typeface="Arial" panose="020B0704020202020204" pitchFamily="34" charset="0"/>
                <a:ea typeface="MS PGothic" panose="020B0600070205080204" pitchFamily="34" charset="-128"/>
              </a:defRPr>
            </a:lvl3pPr>
            <a:lvl4pPr marL="1600200" indent="-228600" eaLnBrk="0" hangingPunct="0">
              <a:defRPr sz="2800">
                <a:solidFill>
                  <a:schemeClr val="tx1"/>
                </a:solidFill>
                <a:latin typeface="Arial" panose="020B0704020202020204" pitchFamily="34" charset="0"/>
                <a:ea typeface="MS PGothic" panose="020B0600070205080204" pitchFamily="34" charset="-128"/>
              </a:defRPr>
            </a:lvl4pPr>
            <a:lvl5pPr marL="2057400" indent="-228600" eaLnBrk="0" hangingPunct="0">
              <a:defRPr sz="2800">
                <a:solidFill>
                  <a:schemeClr val="tx1"/>
                </a:solidFill>
                <a:latin typeface="Arial" panose="020B07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704020202020204" pitchFamily="34" charset="0"/>
              <a:defRPr sz="2800">
                <a:solidFill>
                  <a:schemeClr val="tx1"/>
                </a:solidFill>
                <a:latin typeface="Arial" panose="020B07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704020202020204" pitchFamily="34" charset="0"/>
              <a:defRPr sz="2800">
                <a:solidFill>
                  <a:schemeClr val="tx1"/>
                </a:solidFill>
                <a:latin typeface="Arial" panose="020B07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704020202020204" pitchFamily="34" charset="0"/>
              <a:defRPr sz="2800">
                <a:solidFill>
                  <a:schemeClr val="tx1"/>
                </a:solidFill>
                <a:latin typeface="Arial" panose="020B07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704020202020204" pitchFamily="34" charset="0"/>
              <a:defRPr sz="2800">
                <a:solidFill>
                  <a:schemeClr val="tx1"/>
                </a:solidFill>
                <a:latin typeface="Arial" panose="020B0704020202020204" pitchFamily="34" charset="0"/>
                <a:ea typeface="MS PGothic" panose="020B0600070205080204" pitchFamily="34" charset="-128"/>
              </a:defRPr>
            </a:lvl9pPr>
          </a:lstStyle>
          <a:p>
            <a:pPr algn="ctr" eaLnBrk="1" hangingPunct="1">
              <a:lnSpc>
                <a:spcPct val="150000"/>
              </a:lnSpc>
            </a:pPr>
            <a:r>
              <a:rPr lang="en-US" altLang="zh-CN" sz="3600" dirty="0">
                <a:solidFill>
                  <a:schemeClr val="bg1"/>
                </a:solidFill>
              </a:rPr>
              <a:t>World Academy for the Future of Women</a:t>
            </a:r>
            <a:endParaRPr lang="en-US" altLang="zh-CN" sz="3600" dirty="0">
              <a:solidFill>
                <a:schemeClr val="bg1"/>
              </a:solidFill>
            </a:endParaRPr>
          </a:p>
        </p:txBody>
      </p:sp>
      <p:sp>
        <p:nvSpPr>
          <p:cNvPr id="4" name="Slide Number Placeholder 3"/>
          <p:cNvSpPr>
            <a:spLocks noGrp="1"/>
          </p:cNvSpPr>
          <p:nvPr>
            <p:ph type="sldNum" sz="quarter" idx="12"/>
          </p:nvPr>
        </p:nvSpPr>
        <p:spPr/>
        <p:txBody>
          <a:bodyPr/>
          <a:lstStyle/>
          <a:p>
            <a:fld id="{40C4BA55-4B16-4A52-A017-19623F1D432E}" type="slidenum">
              <a:rPr lang="zh-CN" altLang="en-US" smtClean="0"/>
            </a:fld>
            <a:endParaRPr lang="en-US" altLang="zh-CN" dirty="0"/>
          </a:p>
        </p:txBody>
      </p:sp>
      <p:sp>
        <p:nvSpPr>
          <p:cNvPr id="6" name="TextBox 5"/>
          <p:cNvSpPr txBox="1"/>
          <p:nvPr/>
        </p:nvSpPr>
        <p:spPr>
          <a:xfrm>
            <a:off x="3476625" y="4182745"/>
            <a:ext cx="5210175" cy="2306955"/>
          </a:xfrm>
          <a:prstGeom prst="rect">
            <a:avLst/>
          </a:prstGeom>
          <a:noFill/>
        </p:spPr>
        <p:txBody>
          <a:bodyPr wrap="square" rtlCol="0">
            <a:spAutoFit/>
          </a:bodyPr>
          <a:p>
            <a:r>
              <a:rPr lang="en-US" altLang="zh-CN" sz="2000" dirty="0">
                <a:latin typeface="Times New Roman" panose="02020803070505020304" pitchFamily="18" charset="0"/>
                <a:cs typeface="Times New Roman" panose="02020803070505020304" pitchFamily="18" charset="0"/>
              </a:rPr>
              <a:t>Web: www.wafw.org</a:t>
            </a:r>
            <a:endParaRPr lang="en-US" altLang="zh-CN" sz="2000" dirty="0">
              <a:latin typeface="Times New Roman" panose="02020803070505020304" pitchFamily="18" charset="0"/>
              <a:cs typeface="Times New Roman" panose="02020803070505020304" pitchFamily="18" charset="0"/>
            </a:endParaRPr>
          </a:p>
          <a:p>
            <a:r>
              <a:rPr lang="en-US" altLang="zh-CN" sz="2000" dirty="0">
                <a:latin typeface="Times New Roman" panose="02020803070505020304" pitchFamily="18" charset="0"/>
                <a:cs typeface="Times New Roman" panose="02020803070505020304" pitchFamily="18" charset="0"/>
              </a:rPr>
              <a:t>E-Mail: jerrie@globalinteractions.org</a:t>
            </a:r>
            <a:endParaRPr lang="en-US" altLang="zh-CN" sz="2000" dirty="0">
              <a:latin typeface="Times New Roman" panose="02020803070505020304" pitchFamily="18" charset="0"/>
              <a:cs typeface="Times New Roman" panose="02020803070505020304" pitchFamily="18" charset="0"/>
            </a:endParaRPr>
          </a:p>
          <a:p>
            <a:r>
              <a:rPr lang="en-US" altLang="zh-CN" sz="2000" dirty="0">
                <a:latin typeface="Times New Roman" panose="02020803070505020304" pitchFamily="18" charset="0"/>
                <a:cs typeface="Times New Roman" panose="02020803070505020304" pitchFamily="18" charset="0"/>
              </a:rPr>
              <a:t>Phoenix, Arizona, USA</a:t>
            </a:r>
            <a:endParaRPr lang="en-US" altLang="zh-CN" sz="2000" dirty="0">
              <a:latin typeface="Times New Roman" panose="02020803070505020304" pitchFamily="18" charset="0"/>
              <a:cs typeface="Times New Roman" panose="02020803070505020304" pitchFamily="18" charset="0"/>
            </a:endParaRPr>
          </a:p>
          <a:p>
            <a:endParaRPr lang="en-US" altLang="zh-CN" sz="2000" dirty="0">
              <a:latin typeface="Times New Roman" panose="02020803070505020304" pitchFamily="18" charset="0"/>
              <a:cs typeface="Times New Roman" panose="02020803070505020304" pitchFamily="18" charset="0"/>
            </a:endParaRPr>
          </a:p>
          <a:p>
            <a:pPr algn="ctr"/>
            <a:r>
              <a:rPr lang="en-US" altLang="zh-CN" sz="3200" b="1" dirty="0">
                <a:solidFill>
                  <a:srgbClr val="C00000"/>
                </a:solidFill>
                <a:latin typeface="Times New Roman Bold" panose="02020803070505020304" charset="0"/>
                <a:cs typeface="Times New Roman Bold" panose="02020803070505020304" charset="0"/>
              </a:rPr>
              <a:t>About the WAFW</a:t>
            </a:r>
            <a:endParaRPr lang="en-US" altLang="zh-CN" sz="3200" b="1" dirty="0">
              <a:solidFill>
                <a:srgbClr val="C00000"/>
              </a:solidFill>
              <a:latin typeface="Times New Roman Bold" panose="02020803070505020304" charset="0"/>
              <a:cs typeface="Times New Roman Bold" panose="02020803070505020304" charset="0"/>
            </a:endParaRPr>
          </a:p>
          <a:p>
            <a:pPr algn="ctr"/>
            <a:r>
              <a:rPr lang="en-US" altLang="zh-CN" sz="3200" b="1" dirty="0">
                <a:solidFill>
                  <a:srgbClr val="C00000"/>
                </a:solidFill>
                <a:latin typeface="Times New Roman Bold" panose="02020803070505020304" charset="0"/>
                <a:cs typeface="Times New Roman Bold" panose="02020803070505020304" charset="0"/>
              </a:rPr>
              <a:t>March, 2020</a:t>
            </a:r>
            <a:endParaRPr lang="en-US" altLang="zh-CN" sz="3200" b="1" dirty="0">
              <a:solidFill>
                <a:srgbClr val="C00000"/>
              </a:solidFill>
              <a:latin typeface="Times New Roman Bold" panose="02020803070505020304" charset="0"/>
              <a:cs typeface="Times New Roman Bold" panose="020208030705050203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781742" y="6553118"/>
            <a:ext cx="2133600" cy="476250"/>
          </a:xfrm>
        </p:spPr>
        <p:txBody>
          <a:bodyPr/>
          <a:lstStyle/>
          <a:p>
            <a:fld id="{40C4BA55-4B16-4A52-A017-19623F1D432E}" type="slidenum">
              <a:rPr lang="zh-CN" altLang="en-US" smtClean="0"/>
            </a:fld>
            <a:endParaRPr lang="en-US" altLang="zh-CN" dirty="0"/>
          </a:p>
        </p:txBody>
      </p:sp>
      <p:sp>
        <p:nvSpPr>
          <p:cNvPr id="3" name="TextBox 2"/>
          <p:cNvSpPr txBox="1"/>
          <p:nvPr/>
        </p:nvSpPr>
        <p:spPr>
          <a:xfrm>
            <a:off x="2667050" y="609674"/>
            <a:ext cx="3962296" cy="584775"/>
          </a:xfrm>
          <a:prstGeom prst="rect">
            <a:avLst/>
          </a:prstGeom>
          <a:noFill/>
        </p:spPr>
        <p:txBody>
          <a:bodyPr wrap="square" rtlCol="0">
            <a:spAutoFit/>
          </a:bodyPr>
          <a:lstStyle/>
          <a:p>
            <a:pPr algn="ctr"/>
            <a:r>
              <a:rPr lang="en-US" sz="3200" b="1" dirty="0">
                <a:solidFill>
                  <a:srgbClr val="800000"/>
                </a:solidFill>
                <a:latin typeface="Times New Roman" panose="02020803070505020304" pitchFamily="18" charset="0"/>
                <a:cs typeface="Times New Roman" panose="02020803070505020304" pitchFamily="18" charset="0"/>
              </a:rPr>
              <a:t>WAFW Alumni</a:t>
            </a:r>
            <a:endParaRPr lang="en-US" sz="3200" b="1" dirty="0">
              <a:solidFill>
                <a:srgbClr val="800000"/>
              </a:solidFill>
              <a:latin typeface="Times New Roman" panose="02020803070505020304" pitchFamily="18" charset="0"/>
              <a:cs typeface="Times New Roman" panose="02020803070505020304" pitchFamily="18" charset="0"/>
            </a:endParaRPr>
          </a:p>
        </p:txBody>
      </p:sp>
      <p:pic>
        <p:nvPicPr>
          <p:cNvPr id="4" name="Online Media 3" title="WAFW Alumni">
            <a:hlinkClick r:id="" action="ppaction://media"/>
          </p:cNvPr>
          <p:cNvPicPr>
            <a:picLocks noRot="1"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144049" y="1447852"/>
            <a:ext cx="8855901" cy="49814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00278" y="533476"/>
            <a:ext cx="6553028"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altLang="zh-CN" sz="3200" b="1" i="0" u="none" strike="noStrike" kern="1200" cap="none" spc="0" normalizeH="0" baseline="0" noProof="0" dirty="0">
                <a:ln>
                  <a:noFill/>
                </a:ln>
                <a:solidFill>
                  <a:srgbClr val="800000"/>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WAFW Alumni</a:t>
            </a:r>
            <a:endParaRPr kumimoji="0" lang="zh-CN" altLang="en-US" sz="3200" b="1" i="0" u="none" strike="noStrike" kern="1200" cap="none" spc="0" normalizeH="0" baseline="0" noProof="0" dirty="0">
              <a:ln>
                <a:noFill/>
              </a:ln>
              <a:solidFill>
                <a:srgbClr val="800000"/>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p:txBody>
      </p:sp>
      <p:pic>
        <p:nvPicPr>
          <p:cNvPr id="3" name="图片 10"/>
          <p:cNvPicPr/>
          <p:nvPr/>
        </p:nvPicPr>
        <p:blipFill rotWithShape="1">
          <a:blip r:embed="rId1"/>
          <a:srcRect t="6274" b="14422"/>
          <a:stretch>
            <a:fillRect/>
          </a:stretch>
        </p:blipFill>
        <p:spPr>
          <a:xfrm>
            <a:off x="4653171" y="3144747"/>
            <a:ext cx="1752554" cy="1752554"/>
          </a:xfrm>
          <a:prstGeom prst="ellipse">
            <a:avLst/>
          </a:prstGeom>
        </p:spPr>
      </p:pic>
      <p:pic>
        <p:nvPicPr>
          <p:cNvPr id="4" name="图片 4" descr="/Users/jessiehuang/Desktop/WechatIMG3.jpeg"/>
          <p:cNvPicPr/>
          <p:nvPr/>
        </p:nvPicPr>
        <p:blipFill rotWithShape="1">
          <a:blip r:embed="rId2">
            <a:extLst>
              <a:ext uri="{28A0092B-C50C-407E-A947-70E740481C1C}">
                <a14:useLocalDpi xmlns:a14="http://schemas.microsoft.com/office/drawing/2010/main" val="0"/>
              </a:ext>
            </a:extLst>
          </a:blip>
          <a:srcRect l="11778" t="20395" r="11966" b="30906"/>
          <a:stretch>
            <a:fillRect/>
          </a:stretch>
        </p:blipFill>
        <p:spPr bwMode="auto">
          <a:xfrm>
            <a:off x="4538874" y="1408101"/>
            <a:ext cx="1981148" cy="1795636"/>
          </a:xfrm>
          <a:prstGeom prst="ellipse">
            <a:avLst/>
          </a:prstGeom>
          <a:noFill/>
          <a:ln>
            <a:noFill/>
          </a:ln>
        </p:spPr>
      </p:pic>
      <p:pic>
        <p:nvPicPr>
          <p:cNvPr id="5" name="图片 1"/>
          <p:cNvPicPr>
            <a:picLocks noChangeAspect="1"/>
          </p:cNvPicPr>
          <p:nvPr/>
        </p:nvPicPr>
        <p:blipFill rotWithShape="1">
          <a:blip r:embed="rId3"/>
          <a:srcRect r="-4167" b="21968"/>
          <a:stretch>
            <a:fillRect/>
          </a:stretch>
        </p:blipFill>
        <p:spPr>
          <a:xfrm>
            <a:off x="342521" y="4826672"/>
            <a:ext cx="1523960" cy="1645877"/>
          </a:xfrm>
          <a:prstGeom prst="ellipse">
            <a:avLst/>
          </a:prstGeom>
        </p:spPr>
      </p:pic>
      <p:pic>
        <p:nvPicPr>
          <p:cNvPr id="6" name="图片 2"/>
          <p:cNvPicPr/>
          <p:nvPr/>
        </p:nvPicPr>
        <p:blipFill rotWithShape="1">
          <a:blip r:embed="rId4"/>
          <a:srcRect t="25365" b="20281"/>
          <a:stretch>
            <a:fillRect/>
          </a:stretch>
        </p:blipFill>
        <p:spPr>
          <a:xfrm>
            <a:off x="2682346" y="1391734"/>
            <a:ext cx="1833725" cy="1676356"/>
          </a:xfrm>
          <a:prstGeom prst="ellipse">
            <a:avLst/>
          </a:prstGeom>
        </p:spPr>
      </p:pic>
      <p:pic>
        <p:nvPicPr>
          <p:cNvPr id="8" name="图片 1"/>
          <p:cNvPicPr>
            <a:picLocks noChangeAspect="1"/>
          </p:cNvPicPr>
          <p:nvPr/>
        </p:nvPicPr>
        <p:blipFill rotWithShape="1">
          <a:blip r:embed="rId5"/>
          <a:srcRect l="7793" r="14266" b="17647"/>
          <a:stretch>
            <a:fillRect/>
          </a:stretch>
        </p:blipFill>
        <p:spPr>
          <a:xfrm>
            <a:off x="2727791" y="3184823"/>
            <a:ext cx="1796096" cy="1676356"/>
          </a:xfrm>
          <a:prstGeom prst="ellipse">
            <a:avLst/>
          </a:prstGeom>
        </p:spPr>
      </p:pic>
      <p:sp>
        <p:nvSpPr>
          <p:cNvPr id="10" name="TextBox 12"/>
          <p:cNvSpPr txBox="1"/>
          <p:nvPr/>
        </p:nvSpPr>
        <p:spPr>
          <a:xfrm>
            <a:off x="6614453" y="2781822"/>
            <a:ext cx="2445079" cy="2343638"/>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Tina Ren, 2009</a:t>
            </a:r>
            <a:endParaRPr kumimoji="0" lang="en-US" altLang="zh-CN" sz="180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704020202020204" pitchFamily="34" charset="0"/>
              <a:buNone/>
              <a:defRPr/>
            </a:pPr>
            <a:r>
              <a:rPr kumimoji="0" lang="en-US" altLang="zh-CN" sz="1800" b="0" i="0" u="none" strike="noStrike" kern="1200" cap="none" spc="0" normalizeH="0" baseline="0" noProof="0" dirty="0">
                <a:ln>
                  <a:noFill/>
                </a:ln>
                <a:solidFill>
                  <a:srgbClr val="FFFFFF"/>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Visiting Ph.D. student at Lund University, Sweden.</a:t>
            </a:r>
            <a:endParaRPr kumimoji="0" lang="en-US" altLang="zh-CN" sz="1800" b="0" i="0" u="none" strike="noStrike" kern="1200" cap="none" spc="0" normalizeH="0" baseline="0" noProof="0" dirty="0">
              <a:ln>
                <a:noFill/>
              </a:ln>
              <a:solidFill>
                <a:srgbClr val="FFFFFF"/>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704020202020204" pitchFamily="34" charset="0"/>
              <a:buNone/>
              <a:defRPr/>
            </a:pPr>
            <a:r>
              <a:rPr kumimoji="0" lang="en-US" altLang="zh-CN" sz="1800" b="0" i="0" u="none" strike="noStrike" kern="1200" cap="none" spc="0" normalizeH="0" baseline="0" noProof="0" dirty="0">
                <a:ln>
                  <a:noFill/>
                </a:ln>
                <a:solidFill>
                  <a:srgbClr val="FFFFFF"/>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Graduate School of Chinese Academy of Social Sciences, China</a:t>
            </a:r>
            <a:endParaRPr kumimoji="0" lang="en-US" altLang="zh-CN" sz="1800" b="0" i="0" u="none" strike="noStrike" kern="1200" cap="none" spc="0" normalizeH="0" baseline="0" noProof="0" dirty="0">
              <a:ln>
                <a:noFill/>
              </a:ln>
              <a:solidFill>
                <a:srgbClr val="FFFFFF"/>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704020202020204" pitchFamily="34" charset="0"/>
              <a:buNone/>
              <a:defRPr/>
            </a:pPr>
            <a:r>
              <a:rPr kumimoji="0" lang="en-US" altLang="zh-CN" sz="1800" b="0" i="0" u="none" strike="noStrike" kern="1200" cap="none" spc="0" normalizeH="0" baseline="0" noProof="0" dirty="0">
                <a:ln>
                  <a:noFill/>
                </a:ln>
                <a:solidFill>
                  <a:srgbClr val="FFFFFF"/>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Ph.D. Candidate</a:t>
            </a:r>
            <a:endParaRPr kumimoji="0" lang="en-US" altLang="zh-CN" sz="1800" b="0" i="0" u="none" strike="noStrike" kern="1200" cap="none" spc="0" normalizeH="0" baseline="0" noProof="0" dirty="0">
              <a:ln>
                <a:noFill/>
              </a:ln>
              <a:solidFill>
                <a:srgbClr val="FFFFFF"/>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p:txBody>
      </p:sp>
      <p:sp>
        <p:nvSpPr>
          <p:cNvPr id="12" name="TextBox 13"/>
          <p:cNvSpPr txBox="1"/>
          <p:nvPr/>
        </p:nvSpPr>
        <p:spPr>
          <a:xfrm>
            <a:off x="6609433" y="1366136"/>
            <a:ext cx="2450099" cy="1343424"/>
          </a:xfrm>
          <a:prstGeom prst="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Selia Wang, 2011</a:t>
            </a:r>
            <a:endPar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Florida</a:t>
            </a:r>
            <a:r>
              <a:rPr kumimoji="0" lang="zh-CN" altLang="en-US"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 </a:t>
            </a:r>
            <a:r>
              <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State University, UAS</a:t>
            </a:r>
            <a:endPar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PhD</a:t>
            </a:r>
            <a:endPar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p:txBody>
      </p:sp>
      <p:sp>
        <p:nvSpPr>
          <p:cNvPr id="14" name="TextBox 12"/>
          <p:cNvSpPr txBox="1"/>
          <p:nvPr/>
        </p:nvSpPr>
        <p:spPr>
          <a:xfrm>
            <a:off x="1905070" y="5197723"/>
            <a:ext cx="6421096" cy="1323439"/>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Acqua Shui, 2010</a:t>
            </a:r>
            <a:endPar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UN Peacekeeper in South Sudan</a:t>
            </a:r>
            <a:endPar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704020202020204" pitchFamily="34" charset="0"/>
              <a:buNone/>
              <a:defRPr/>
            </a:pPr>
            <a:r>
              <a:rPr kumimoji="0" lang="en-US" altLang="zh-CN" sz="2000" b="0" i="0" u="none" strike="noStrike" kern="1200" cap="none" spc="0" normalizeH="0" baseline="0" noProof="0" dirty="0">
                <a:ln>
                  <a:noFill/>
                </a:ln>
                <a:solidFill>
                  <a:srgbClr val="FFFFFF"/>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University of Warsaw,</a:t>
            </a:r>
            <a:r>
              <a:rPr kumimoji="0" lang="zh-CN" altLang="en-US" sz="2000" b="0" i="0" u="none" strike="noStrike" kern="1200" cap="none" spc="0" normalizeH="0" baseline="0" noProof="0" dirty="0">
                <a:ln>
                  <a:noFill/>
                </a:ln>
                <a:solidFill>
                  <a:srgbClr val="FFFFFF"/>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 </a:t>
            </a:r>
            <a:r>
              <a:rPr kumimoji="0" lang="en-US" altLang="zh-CN" sz="2000" b="0" i="0" u="none" strike="noStrike" kern="1200" cap="none" spc="0" normalizeH="0" baseline="0" noProof="0" dirty="0">
                <a:ln>
                  <a:noFill/>
                </a:ln>
                <a:solidFill>
                  <a:srgbClr val="FFFFFF"/>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Poland, University of Haifa, Israel</a:t>
            </a:r>
            <a:endParaRPr kumimoji="0" lang="en-US" altLang="zh-CN" sz="2000" b="0" i="0" u="none" strike="noStrike" kern="1200" cap="none" spc="0" normalizeH="0" baseline="0" noProof="0" dirty="0">
              <a:ln>
                <a:noFill/>
              </a:ln>
              <a:solidFill>
                <a:srgbClr val="FFFFFF"/>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Masters</a:t>
            </a:r>
            <a:endPar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p:txBody>
      </p:sp>
      <p:sp>
        <p:nvSpPr>
          <p:cNvPr id="16" name="TextBox 12"/>
          <p:cNvSpPr txBox="1"/>
          <p:nvPr/>
        </p:nvSpPr>
        <p:spPr>
          <a:xfrm>
            <a:off x="356679" y="1711057"/>
            <a:ext cx="2286060" cy="1631216"/>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rPr>
              <a:t>Taylor Zhang, 2012</a:t>
            </a:r>
            <a:endPar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rPr>
              <a:t>Florida Atlantic </a:t>
            </a:r>
            <a:r>
              <a:rPr kumimoji="0" lang="en-US" altLang="zh-CN" sz="2000" b="0" i="0" u="none" strike="noStrike" kern="0" cap="none" spc="0" normalizeH="0" baseline="0" noProof="0" dirty="0" err="1">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rPr>
              <a:t>Univeristy</a:t>
            </a:r>
            <a:r>
              <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rPr>
              <a:t>, USA Masters</a:t>
            </a:r>
            <a:endPar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err="1">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rPr>
              <a:t>Aptar</a:t>
            </a:r>
            <a:r>
              <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rPr>
              <a:t> Group</a:t>
            </a:r>
            <a:endPar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endParaRPr>
          </a:p>
        </p:txBody>
      </p:sp>
      <p:sp>
        <p:nvSpPr>
          <p:cNvPr id="19" name="TextBox 12"/>
          <p:cNvSpPr txBox="1"/>
          <p:nvPr/>
        </p:nvSpPr>
        <p:spPr>
          <a:xfrm>
            <a:off x="221926" y="3431305"/>
            <a:ext cx="2460420" cy="1359139"/>
          </a:xfrm>
          <a:prstGeom prst="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rPr>
              <a:t>Agatha Zhao</a:t>
            </a:r>
            <a:endPar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rPr>
              <a:t>Brigham Young University, USA</a:t>
            </a:r>
            <a:endPar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rPr>
              <a:t>Masters</a:t>
            </a:r>
            <a:endPar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endParaRPr>
          </a:p>
        </p:txBody>
      </p:sp>
      <p:sp>
        <p:nvSpPr>
          <p:cNvPr id="7" name="Slide Number Placeholder 6"/>
          <p:cNvSpPr>
            <a:spLocks noGrp="1"/>
          </p:cNvSpPr>
          <p:nvPr>
            <p:ph type="sldNum" sz="quarter" idx="12"/>
          </p:nvPr>
        </p:nvSpPr>
        <p:spPr>
          <a:xfrm>
            <a:off x="6767683" y="6295053"/>
            <a:ext cx="2133600" cy="476250"/>
          </a:xfrm>
        </p:spPr>
        <p:txBody>
          <a:bodyPr/>
          <a:lstStyle/>
          <a:p>
            <a:fld id="{40C4BA55-4B16-4A52-A017-19623F1D432E}" type="slidenum">
              <a:rPr lang="zh-CN" altLang="en-US" smtClean="0"/>
            </a:fld>
            <a:endParaRPr lang="en-US" altLang="zh-CN"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844684" y="6519161"/>
            <a:ext cx="2133600" cy="365125"/>
          </a:xfrm>
        </p:spPr>
        <p:txBody>
          <a:bodyPr/>
          <a:lstStyle/>
          <a:p>
            <a:fld id="{F529CDE3-9B95-3141-A5A3-9937F2828A47}" type="slidenum">
              <a:rPr lang="en-US" sz="1600" smtClean="0">
                <a:solidFill>
                  <a:schemeClr val="tx1"/>
                </a:solidFill>
              </a:rPr>
            </a:fld>
            <a:endParaRPr lang="en-US" dirty="0">
              <a:solidFill>
                <a:schemeClr val="tx1"/>
              </a:solidFill>
            </a:endParaRPr>
          </a:p>
        </p:txBody>
      </p:sp>
      <p:pic>
        <p:nvPicPr>
          <p:cNvPr id="5" name="officeArt object" descr="GloriaPan300dpi-600.jpg"/>
          <p:cNvPicPr/>
          <p:nvPr/>
        </p:nvPicPr>
        <p:blipFill rotWithShape="1">
          <a:blip r:embed="rId1"/>
          <a:srcRect l="2" t="1082" r="2" b="21154"/>
          <a:stretch>
            <a:fillRect/>
          </a:stretch>
        </p:blipFill>
        <p:spPr>
          <a:xfrm>
            <a:off x="2614183" y="1110606"/>
            <a:ext cx="1828752" cy="1762893"/>
          </a:xfrm>
          <a:prstGeom prst="ellipse">
            <a:avLst/>
          </a:prstGeom>
          <a:ln w="12700" cap="flat">
            <a:noFill/>
            <a:miter lim="400000"/>
            <a:headEnd/>
            <a:tailEnd/>
          </a:ln>
          <a:effectLst/>
        </p:spPr>
      </p:pic>
      <p:sp>
        <p:nvSpPr>
          <p:cNvPr id="6" name="TextBox 13"/>
          <p:cNvSpPr txBox="1"/>
          <p:nvPr/>
        </p:nvSpPr>
        <p:spPr>
          <a:xfrm>
            <a:off x="135930" y="1536606"/>
            <a:ext cx="2423461" cy="1446550"/>
          </a:xfrm>
          <a:prstGeom prst="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Gloria Pan, 2011</a:t>
            </a:r>
            <a:endParaRPr kumimoji="0" lang="en-US" altLang="zh-CN" sz="22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Thunderbird, USA Masters </a:t>
            </a:r>
            <a:endParaRPr kumimoji="0" lang="en-US" altLang="zh-CN" sz="22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0" cap="none" spc="0" normalizeH="0" baseline="0" noProof="0" dirty="0" err="1">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Aptar</a:t>
            </a:r>
            <a:r>
              <a:rPr kumimoji="0" lang="en-US" altLang="zh-CN" sz="22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 China</a:t>
            </a:r>
            <a:endParaRPr kumimoji="0" lang="zh-CN" altLang="zh-CN" sz="22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p:txBody>
      </p:sp>
      <p:sp>
        <p:nvSpPr>
          <p:cNvPr id="7" name="TextBox 12"/>
          <p:cNvSpPr txBox="1"/>
          <p:nvPr/>
        </p:nvSpPr>
        <p:spPr>
          <a:xfrm>
            <a:off x="6352808" y="1459471"/>
            <a:ext cx="2438336" cy="1107996"/>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rPr>
              <a:t>Mandy Tao, 2011</a:t>
            </a:r>
            <a:endParaRPr kumimoji="0" lang="en-US" altLang="zh-CN" sz="2200" b="0" i="0" u="none" strike="noStrike" kern="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0" cap="none" spc="0" normalizeH="0" baseline="0" noProof="0" dirty="0" err="1">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rPr>
              <a:t>Laoniu</a:t>
            </a:r>
            <a:r>
              <a:rPr kumimoji="0" lang="en-US" altLang="zh-CN" sz="2200" b="0" i="0" u="none" strike="noStrike" kern="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rPr>
              <a:t> Brother &amp;Sister Foundation</a:t>
            </a:r>
            <a:endParaRPr kumimoji="0" lang="en-US" altLang="zh-CN" sz="2200" b="0" i="0" u="none" strike="noStrike" kern="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endParaRPr>
          </a:p>
        </p:txBody>
      </p:sp>
      <p:pic>
        <p:nvPicPr>
          <p:cNvPr id="8" name="图片 6" descr="../../WechatIMG742.jpeg"/>
          <p:cNvPicPr/>
          <p:nvPr/>
        </p:nvPicPr>
        <p:blipFill rotWithShape="1">
          <a:blip r:embed="rId2">
            <a:extLst>
              <a:ext uri="{28A0092B-C50C-407E-A947-70E740481C1C}">
                <a14:useLocalDpi xmlns:a14="http://schemas.microsoft.com/office/drawing/2010/main" val="0"/>
              </a:ext>
            </a:extLst>
          </a:blip>
          <a:srcRect l="13888" b="19445"/>
          <a:stretch>
            <a:fillRect/>
          </a:stretch>
        </p:blipFill>
        <p:spPr bwMode="auto">
          <a:xfrm>
            <a:off x="4523932" y="1148841"/>
            <a:ext cx="1822085" cy="1762892"/>
          </a:xfrm>
          <a:prstGeom prst="ellipse">
            <a:avLst/>
          </a:prstGeom>
          <a:noFill/>
          <a:ln>
            <a:noFill/>
          </a:ln>
        </p:spPr>
      </p:pic>
      <p:sp>
        <p:nvSpPr>
          <p:cNvPr id="9" name="TextBox 12"/>
          <p:cNvSpPr txBox="1"/>
          <p:nvPr/>
        </p:nvSpPr>
        <p:spPr>
          <a:xfrm>
            <a:off x="150147" y="3166549"/>
            <a:ext cx="2285940" cy="1569660"/>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Amber Li, 2015</a:t>
            </a:r>
            <a:endParaRPr kumimoji="0" lang="en-US" altLang="zh-CN" sz="24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Pace University, USA</a:t>
            </a:r>
            <a:endParaRPr kumimoji="0" lang="en-US" altLang="zh-CN" sz="24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MBA</a:t>
            </a:r>
            <a:endParaRPr kumimoji="0" lang="en-US" altLang="zh-CN" sz="24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p:txBody>
      </p:sp>
      <p:pic>
        <p:nvPicPr>
          <p:cNvPr id="10" name="图片 4"/>
          <p:cNvPicPr/>
          <p:nvPr/>
        </p:nvPicPr>
        <p:blipFill rotWithShape="1">
          <a:blip r:embed="rId3">
            <a:extLst>
              <a:ext uri="{28A0092B-C50C-407E-A947-70E740481C1C}">
                <a14:useLocalDpi xmlns:a14="http://schemas.microsoft.com/office/drawing/2010/main" val="0"/>
              </a:ext>
            </a:extLst>
          </a:blip>
          <a:srcRect l="15154" t="1624" r="6549" b="16326"/>
          <a:stretch>
            <a:fillRect/>
          </a:stretch>
        </p:blipFill>
        <p:spPr>
          <a:xfrm>
            <a:off x="2574266" y="2902671"/>
            <a:ext cx="1828753" cy="1727729"/>
          </a:xfrm>
          <a:prstGeom prst="ellipse">
            <a:avLst/>
          </a:prstGeom>
        </p:spPr>
      </p:pic>
      <p:sp>
        <p:nvSpPr>
          <p:cNvPr id="11" name="TextBox 13"/>
          <p:cNvSpPr txBox="1"/>
          <p:nvPr/>
        </p:nvSpPr>
        <p:spPr>
          <a:xfrm>
            <a:off x="6401064" y="3166549"/>
            <a:ext cx="2627731" cy="1344790"/>
          </a:xfrm>
          <a:prstGeom prst="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Carina</a:t>
            </a:r>
            <a:r>
              <a:rPr kumimoji="0" lang="zh-CN" altLang="en-US"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 </a:t>
            </a:r>
            <a:r>
              <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Guo, 2011</a:t>
            </a:r>
            <a:endPar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Manchester University, UK</a:t>
            </a:r>
            <a:endPar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Masters</a:t>
            </a:r>
            <a:endPar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p:txBody>
      </p:sp>
      <p:pic>
        <p:nvPicPr>
          <p:cNvPr id="12" name="图片 2"/>
          <p:cNvPicPr>
            <a:picLocks noChangeAspect="1"/>
          </p:cNvPicPr>
          <p:nvPr/>
        </p:nvPicPr>
        <p:blipFill rotWithShape="1">
          <a:blip r:embed="rId4">
            <a:extLst>
              <a:ext uri="{28A0092B-C50C-407E-A947-70E740481C1C}">
                <a14:useLocalDpi xmlns:a14="http://schemas.microsoft.com/office/drawing/2010/main" val="0"/>
              </a:ext>
            </a:extLst>
          </a:blip>
          <a:srcRect l="8073" t="2961" r="2105" b="11126"/>
          <a:stretch>
            <a:fillRect/>
          </a:stretch>
        </p:blipFill>
        <p:spPr>
          <a:xfrm>
            <a:off x="4465470" y="2942324"/>
            <a:ext cx="1822085" cy="1704530"/>
          </a:xfrm>
          <a:prstGeom prst="ellipse">
            <a:avLst/>
          </a:prstGeom>
        </p:spPr>
      </p:pic>
      <p:sp>
        <p:nvSpPr>
          <p:cNvPr id="13" name="TextBox 12"/>
          <p:cNvSpPr txBox="1"/>
          <p:nvPr/>
        </p:nvSpPr>
        <p:spPr>
          <a:xfrm>
            <a:off x="6451577" y="5204436"/>
            <a:ext cx="2526707" cy="830997"/>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Kang Kang, 2012</a:t>
            </a:r>
            <a:endParaRPr kumimoji="0" lang="en-US" altLang="zh-CN" sz="24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Nielsen Shanghai</a:t>
            </a:r>
            <a:endParaRPr kumimoji="0" lang="en-US" altLang="zh-CN" sz="24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p:txBody>
      </p:sp>
      <p:pic>
        <p:nvPicPr>
          <p:cNvPr id="14" name="图片 7"/>
          <p:cNvPicPr/>
          <p:nvPr/>
        </p:nvPicPr>
        <p:blipFill rotWithShape="1">
          <a:blip r:embed="rId5"/>
          <a:srcRect t="16054" r="4773" b="22151"/>
          <a:stretch>
            <a:fillRect/>
          </a:stretch>
        </p:blipFill>
        <p:spPr>
          <a:xfrm>
            <a:off x="4424393" y="4658754"/>
            <a:ext cx="1961134" cy="1860407"/>
          </a:xfrm>
          <a:prstGeom prst="ellipse">
            <a:avLst/>
          </a:prstGeom>
        </p:spPr>
      </p:pic>
      <p:sp>
        <p:nvSpPr>
          <p:cNvPr id="15" name="TextBox 13"/>
          <p:cNvSpPr txBox="1"/>
          <p:nvPr/>
        </p:nvSpPr>
        <p:spPr>
          <a:xfrm>
            <a:off x="185217" y="5019771"/>
            <a:ext cx="2215799" cy="1200329"/>
          </a:xfrm>
          <a:prstGeom prst="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Olivia Liu, 2011</a:t>
            </a:r>
            <a:endParaRPr kumimoji="0" lang="en-US" altLang="zh-CN" sz="18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Yale Center Beijing</a:t>
            </a:r>
            <a:endParaRPr kumimoji="0" lang="en-US" altLang="zh-CN" sz="18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HI-COM ASIA Shanghai</a:t>
            </a:r>
            <a:endParaRPr kumimoji="0" lang="en-US" altLang="zh-CN" sz="18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p:txBody>
      </p:sp>
      <p:pic>
        <p:nvPicPr>
          <p:cNvPr id="16" name="图片 6"/>
          <p:cNvPicPr/>
          <p:nvPr/>
        </p:nvPicPr>
        <p:blipFill>
          <a:blip r:embed="rId6"/>
          <a:stretch>
            <a:fillRect/>
          </a:stretch>
        </p:blipFill>
        <p:spPr>
          <a:xfrm>
            <a:off x="2549028" y="4683351"/>
            <a:ext cx="1828752" cy="1873171"/>
          </a:xfrm>
          <a:prstGeom prst="ellipse">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2"/>
          <p:cNvSpPr>
            <a:spLocks noGrp="1"/>
          </p:cNvSpPr>
          <p:nvPr>
            <p:ph type="sldNum" sz="quarter" idx="12"/>
          </p:nvPr>
        </p:nvSpPr>
        <p:spPr bwMode="auto">
          <a:xfrm>
            <a:off x="6972300" y="6540500"/>
            <a:ext cx="2133600" cy="365125"/>
          </a:xfrm>
          <a:ln>
            <a:miter lim="800000"/>
          </a:ln>
        </p:spPr>
        <p:txBody>
          <a:bodyPr/>
          <a:lstStyle>
            <a:lvl1pPr>
              <a:defRPr>
                <a:solidFill>
                  <a:schemeClr val="tx1"/>
                </a:solidFill>
                <a:latin typeface="Arial" panose="020B0704020202020204" pitchFamily="34" charset="0"/>
                <a:ea typeface="MS PGothic" charset="0"/>
              </a:defRPr>
            </a:lvl1pPr>
            <a:lvl2pPr marL="742950" indent="-285750">
              <a:defRPr>
                <a:solidFill>
                  <a:schemeClr val="tx1"/>
                </a:solidFill>
                <a:latin typeface="Arial" panose="020B0704020202020204" pitchFamily="34" charset="0"/>
                <a:ea typeface="MS PGothic" charset="0"/>
              </a:defRPr>
            </a:lvl2pPr>
            <a:lvl3pPr marL="1143000" indent="-228600">
              <a:defRPr>
                <a:solidFill>
                  <a:schemeClr val="tx1"/>
                </a:solidFill>
                <a:latin typeface="Arial" panose="020B0704020202020204" pitchFamily="34" charset="0"/>
                <a:ea typeface="MS PGothic" charset="0"/>
              </a:defRPr>
            </a:lvl3pPr>
            <a:lvl4pPr marL="1600200" indent="-228600">
              <a:defRPr>
                <a:solidFill>
                  <a:schemeClr val="tx1"/>
                </a:solidFill>
                <a:latin typeface="Arial" panose="020B0704020202020204" pitchFamily="34" charset="0"/>
                <a:ea typeface="MS PGothic" charset="0"/>
              </a:defRPr>
            </a:lvl4pPr>
            <a:lvl5pPr marL="2057400" indent="-228600">
              <a:defRPr>
                <a:solidFill>
                  <a:schemeClr val="tx1"/>
                </a:solidFill>
                <a:latin typeface="Arial" panose="020B0704020202020204" pitchFamily="34" charset="0"/>
                <a:ea typeface="MS PGothic" charset="0"/>
              </a:defRPr>
            </a:lvl5pPr>
            <a:lvl6pPr marL="2514600" indent="-228600" fontAlgn="base">
              <a:spcBef>
                <a:spcPct val="0"/>
              </a:spcBef>
              <a:spcAft>
                <a:spcPct val="0"/>
              </a:spcAft>
              <a:defRPr>
                <a:solidFill>
                  <a:schemeClr val="tx1"/>
                </a:solidFill>
                <a:latin typeface="Arial" panose="020B0704020202020204" pitchFamily="34" charset="0"/>
                <a:ea typeface="MS PGothic" charset="0"/>
              </a:defRPr>
            </a:lvl6pPr>
            <a:lvl7pPr marL="2971800" indent="-228600" fontAlgn="base">
              <a:spcBef>
                <a:spcPct val="0"/>
              </a:spcBef>
              <a:spcAft>
                <a:spcPct val="0"/>
              </a:spcAft>
              <a:defRPr>
                <a:solidFill>
                  <a:schemeClr val="tx1"/>
                </a:solidFill>
                <a:latin typeface="Arial" panose="020B0704020202020204" pitchFamily="34" charset="0"/>
                <a:ea typeface="MS PGothic" charset="0"/>
              </a:defRPr>
            </a:lvl7pPr>
            <a:lvl8pPr marL="3429000" indent="-228600" fontAlgn="base">
              <a:spcBef>
                <a:spcPct val="0"/>
              </a:spcBef>
              <a:spcAft>
                <a:spcPct val="0"/>
              </a:spcAft>
              <a:defRPr>
                <a:solidFill>
                  <a:schemeClr val="tx1"/>
                </a:solidFill>
                <a:latin typeface="Arial" panose="020B0704020202020204" pitchFamily="34" charset="0"/>
                <a:ea typeface="MS PGothic" charset="0"/>
              </a:defRPr>
            </a:lvl8pPr>
            <a:lvl9pPr marL="3886200" indent="-228600" fontAlgn="base">
              <a:spcBef>
                <a:spcPct val="0"/>
              </a:spcBef>
              <a:spcAft>
                <a:spcPct val="0"/>
              </a:spcAft>
              <a:defRPr>
                <a:solidFill>
                  <a:schemeClr val="tx1"/>
                </a:solidFill>
                <a:latin typeface="Arial" panose="020B0704020202020204" pitchFamily="34" charset="0"/>
                <a:ea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5DD27A39-CD81-2042-A375-B6E0BB5CD8BA}" type="slidenum">
              <a:rPr kumimoji="0" lang="en-US" sz="1600" b="0" i="0" u="none" strike="noStrike" kern="1200" cap="none" spc="0" normalizeH="0" baseline="0" noProof="0">
                <a:ln>
                  <a:noFill/>
                </a:ln>
                <a:effectLst/>
                <a:uLnTx/>
                <a:uFillTx/>
                <a:latin typeface="Calibri" charset="0"/>
                <a:ea typeface="MS PGothic" charset="0"/>
                <a:cs typeface="+mn-cs"/>
              </a:rPr>
            </a:fld>
            <a:endParaRPr kumimoji="0" lang="en-US" sz="1600" b="0" i="0" u="none" strike="noStrike" kern="1200" cap="none" spc="0" normalizeH="0" baseline="0" noProof="0" dirty="0">
              <a:ln>
                <a:noFill/>
              </a:ln>
              <a:effectLst/>
              <a:uLnTx/>
              <a:uFillTx/>
              <a:latin typeface="Calibri" charset="0"/>
              <a:ea typeface="MS PGothic" charset="0"/>
              <a:cs typeface="+mn-cs"/>
            </a:endParaRPr>
          </a:p>
        </p:txBody>
      </p:sp>
      <p:sp>
        <p:nvSpPr>
          <p:cNvPr id="4" name="TextBox 12"/>
          <p:cNvSpPr txBox="1"/>
          <p:nvPr/>
        </p:nvSpPr>
        <p:spPr>
          <a:xfrm>
            <a:off x="2401959" y="4800564"/>
            <a:ext cx="6632772" cy="1631216"/>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rPr>
              <a:t>Susanna Ma, 2011</a:t>
            </a:r>
            <a:endPar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endParaRPr>
          </a:p>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rPr>
              <a:t>Founder of G0ttago</a:t>
            </a:r>
            <a:endPar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endParaRPr>
          </a:p>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rPr>
              <a:t>Global Shaper -</a:t>
            </a:r>
            <a:r>
              <a:rPr kumimoji="0" lang="zh-CN" altLang="en-US" sz="2000" b="0" i="0" u="none" strike="noStrike" kern="120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rPr>
              <a:t> </a:t>
            </a:r>
            <a:r>
              <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rPr>
              <a:t>World Economic Forum in 2016, P</a:t>
            </a:r>
            <a:r>
              <a:rPr kumimoji="0" lang="en-US" altLang="zh-CN" sz="2000" b="0" i="0" u="none" strike="noStrike" kern="1200" cap="none" spc="0" normalizeH="0" baseline="0" noProof="0" dirty="0" err="1">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rPr>
              <a:t>articipate</a:t>
            </a:r>
            <a:r>
              <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rPr>
              <a:t> in the U.S. State Department International Visitor Leadership Program in 2017</a:t>
            </a:r>
            <a:endPar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SimSun" pitchFamily="2" charset="-122"/>
              <a:cs typeface="Times New Roman" panose="02020803070505020304" pitchFamily="18" charset="0"/>
            </a:endParaRPr>
          </a:p>
        </p:txBody>
      </p:sp>
      <p:sp>
        <p:nvSpPr>
          <p:cNvPr id="6" name="TextBox 13"/>
          <p:cNvSpPr txBox="1"/>
          <p:nvPr/>
        </p:nvSpPr>
        <p:spPr>
          <a:xfrm>
            <a:off x="6095515" y="1166207"/>
            <a:ext cx="3073160" cy="1349553"/>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Cecilia Zhang, 2012</a:t>
            </a:r>
            <a:endPar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Hydrocolloids Business Unit of Royal DSM Shanghai</a:t>
            </a:r>
            <a:endPar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p:txBody>
      </p:sp>
      <p:pic>
        <p:nvPicPr>
          <p:cNvPr id="8" name="officeArt object" descr="Picture 25"/>
          <p:cNvPicPr/>
          <p:nvPr/>
        </p:nvPicPr>
        <p:blipFill rotWithShape="1">
          <a:blip r:embed="rId1"/>
          <a:srcRect r="2" b="25182"/>
          <a:stretch>
            <a:fillRect/>
          </a:stretch>
        </p:blipFill>
        <p:spPr>
          <a:xfrm>
            <a:off x="450364" y="4571970"/>
            <a:ext cx="1799639" cy="1906652"/>
          </a:xfrm>
          <a:prstGeom prst="ellipse">
            <a:avLst/>
          </a:prstGeom>
          <a:ln w="12700" cap="flat">
            <a:noFill/>
            <a:miter lim="400000"/>
            <a:headEnd/>
            <a:tailEnd/>
          </a:ln>
          <a:effectLst/>
        </p:spPr>
      </p:pic>
      <p:pic>
        <p:nvPicPr>
          <p:cNvPr id="10" name="图片 9"/>
          <p:cNvPicPr/>
          <p:nvPr/>
        </p:nvPicPr>
        <p:blipFill>
          <a:blip r:embed="rId2"/>
          <a:stretch>
            <a:fillRect/>
          </a:stretch>
        </p:blipFill>
        <p:spPr>
          <a:xfrm>
            <a:off x="4285044" y="1088740"/>
            <a:ext cx="1799639" cy="1683442"/>
          </a:xfrm>
          <a:prstGeom prst="ellipse">
            <a:avLst/>
          </a:prstGeom>
        </p:spPr>
      </p:pic>
      <p:sp>
        <p:nvSpPr>
          <p:cNvPr id="11" name="TextBox 13"/>
          <p:cNvSpPr txBox="1"/>
          <p:nvPr/>
        </p:nvSpPr>
        <p:spPr>
          <a:xfrm>
            <a:off x="131825" y="1418123"/>
            <a:ext cx="2215799" cy="1261884"/>
          </a:xfrm>
          <a:prstGeom prst="rect">
            <a:avLst/>
          </a:prstGeom>
          <a:solidFill>
            <a:srgbClr val="F79646"/>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altLang="zh-CN" sz="19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Juno Liu, 2012</a:t>
            </a:r>
            <a:endParaRPr kumimoji="0" lang="en-US" altLang="zh-CN" sz="19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altLang="zh-CN" sz="19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CPIC Allianz Health Insurance Company Shanghai</a:t>
            </a:r>
            <a:endParaRPr kumimoji="0" lang="en-US" altLang="zh-CN" sz="19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p:txBody>
      </p:sp>
      <p:pic>
        <p:nvPicPr>
          <p:cNvPr id="12" name="图片 8"/>
          <p:cNvPicPr/>
          <p:nvPr/>
        </p:nvPicPr>
        <p:blipFill rotWithShape="1">
          <a:blip r:embed="rId3"/>
          <a:srcRect l="2955" t="2171" r="3100" b="12731"/>
          <a:stretch>
            <a:fillRect/>
          </a:stretch>
        </p:blipFill>
        <p:spPr>
          <a:xfrm>
            <a:off x="2401958" y="1010580"/>
            <a:ext cx="1828752" cy="1716432"/>
          </a:xfrm>
          <a:prstGeom prst="ellipse">
            <a:avLst/>
          </a:prstGeom>
        </p:spPr>
      </p:pic>
      <p:sp>
        <p:nvSpPr>
          <p:cNvPr id="13" name="TextBox 13"/>
          <p:cNvSpPr txBox="1"/>
          <p:nvPr/>
        </p:nvSpPr>
        <p:spPr>
          <a:xfrm>
            <a:off x="4200990" y="2918770"/>
            <a:ext cx="3073160" cy="1631216"/>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Catherine Chen, 2011</a:t>
            </a:r>
            <a:endPar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GBSB Global Business School and Universität Central de </a:t>
            </a:r>
            <a:r>
              <a:rPr kumimoji="0" lang="en-US" altLang="zh-CN" sz="2000" b="0" i="0" u="none" strike="noStrike" kern="0" cap="none" spc="0" normalizeH="0" baseline="0" noProof="0" dirty="0" err="1">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Catalunya</a:t>
            </a:r>
            <a:r>
              <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 Spain</a:t>
            </a:r>
            <a:endPar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Masters</a:t>
            </a:r>
            <a:endParaRPr kumimoji="0" lang="en-US" altLang="zh-CN" sz="2000" b="0" i="0" u="none" strike="noStrike" kern="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p:txBody>
      </p:sp>
      <p:pic>
        <p:nvPicPr>
          <p:cNvPr id="14" name="图片 6"/>
          <p:cNvPicPr/>
          <p:nvPr/>
        </p:nvPicPr>
        <p:blipFill rotWithShape="1">
          <a:blip r:embed="rId4"/>
          <a:srcRect l="13962" t="2237" r="13881" b="40908"/>
          <a:stretch>
            <a:fillRect/>
          </a:stretch>
        </p:blipFill>
        <p:spPr>
          <a:xfrm>
            <a:off x="7302359" y="2800680"/>
            <a:ext cx="1828752" cy="1860407"/>
          </a:xfrm>
          <a:prstGeom prst="ellipse">
            <a:avLst/>
          </a:prstGeom>
        </p:spPr>
      </p:pic>
      <p:pic>
        <p:nvPicPr>
          <p:cNvPr id="3" name="Picture 2" descr="A young boy wearing a suit and tie smiling at the camera&#10;&#10;Description automatically generated"/>
          <p:cNvPicPr>
            <a:picLocks noChangeAspect="1"/>
          </p:cNvPicPr>
          <p:nvPr/>
        </p:nvPicPr>
        <p:blipFill rotWithShape="1">
          <a:blip r:embed="rId5">
            <a:extLst>
              <a:ext uri="{28A0092B-C50C-407E-A947-70E740481C1C}">
                <a14:useLocalDpi xmlns:a14="http://schemas.microsoft.com/office/drawing/2010/main" val="0"/>
              </a:ext>
            </a:extLst>
          </a:blip>
          <a:srcRect l="10761" t="12222" r="2231" b="26667"/>
          <a:stretch>
            <a:fillRect/>
          </a:stretch>
        </p:blipFill>
        <p:spPr>
          <a:xfrm>
            <a:off x="2420227" y="2818783"/>
            <a:ext cx="1752554" cy="1890009"/>
          </a:xfrm>
          <a:prstGeom prst="flowChartConnector">
            <a:avLst/>
          </a:prstGeom>
        </p:spPr>
      </p:pic>
      <p:sp>
        <p:nvSpPr>
          <p:cNvPr id="15" name="TextBox 13"/>
          <p:cNvSpPr txBox="1"/>
          <p:nvPr/>
        </p:nvSpPr>
        <p:spPr>
          <a:xfrm>
            <a:off x="103616" y="2918770"/>
            <a:ext cx="2215799" cy="1461939"/>
          </a:xfrm>
          <a:prstGeom prst="rect">
            <a:avLst/>
          </a:prstGeom>
          <a:solidFill>
            <a:srgbClr val="9BBB59"/>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altLang="zh-CN" sz="19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Annie Chang, 2010</a:t>
            </a:r>
            <a:endParaRPr kumimoji="0" lang="en-US" altLang="zh-CN" sz="19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lvl="0">
              <a:defRPr/>
            </a:pPr>
            <a:r>
              <a:rPr lang="en-US" altLang="zh-CN" sz="1900" dirty="0">
                <a:solidFill>
                  <a:prstClr val="white"/>
                </a:solidFill>
                <a:latin typeface="Times New Roman" panose="02020803070505020304" pitchFamily="18" charset="0"/>
                <a:ea typeface="Times New Roman" panose="02020803070505020304" pitchFamily="18" charset="0"/>
                <a:cs typeface="Times New Roman" panose="02020803070505020304" pitchFamily="18" charset="0"/>
              </a:rPr>
              <a:t>Henan </a:t>
            </a:r>
            <a:r>
              <a:rPr lang="en-US" altLang="zh-CN" sz="1900" dirty="0" err="1">
                <a:solidFill>
                  <a:prstClr val="white"/>
                </a:solidFill>
                <a:latin typeface="Times New Roman" panose="02020803070505020304" pitchFamily="18" charset="0"/>
                <a:ea typeface="Times New Roman" panose="02020803070505020304" pitchFamily="18" charset="0"/>
                <a:cs typeface="Times New Roman" panose="02020803070505020304" pitchFamily="18" charset="0"/>
              </a:rPr>
              <a:t>Ancai</a:t>
            </a:r>
            <a:r>
              <a:rPr lang="en-US" altLang="zh-CN" sz="1900" dirty="0">
                <a:solidFill>
                  <a:prstClr val="white"/>
                </a:solidFill>
                <a:latin typeface="Times New Roman" panose="02020803070505020304" pitchFamily="18" charset="0"/>
                <a:ea typeface="Times New Roman" panose="02020803070505020304" pitchFamily="18" charset="0"/>
                <a:cs typeface="Times New Roman" panose="02020803070505020304" pitchFamily="18" charset="0"/>
              </a:rPr>
              <a:t> Hi-Tech Co., Ltd. </a:t>
            </a:r>
            <a:r>
              <a:rPr lang="en-US" altLang="zh-CN" sz="1600" dirty="0">
                <a:solidFill>
                  <a:prstClr val="white"/>
                </a:solidFill>
                <a:latin typeface="Times New Roman" panose="02020803070505020304" pitchFamily="18" charset="0"/>
                <a:ea typeface="Times New Roman" panose="02020803070505020304" pitchFamily="18" charset="0"/>
                <a:cs typeface="Times New Roman" panose="02020803070505020304" pitchFamily="18" charset="0"/>
              </a:rPr>
              <a:t>(China) Business Manager of Overseas Department</a:t>
            </a:r>
            <a:endParaRPr kumimoji="0" lang="en-US" altLang="zh-CN" sz="19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2"/>
          <p:cNvSpPr>
            <a:spLocks noGrp="1"/>
          </p:cNvSpPr>
          <p:nvPr>
            <p:ph type="sldNum" sz="quarter" idx="12"/>
          </p:nvPr>
        </p:nvSpPr>
        <p:spPr bwMode="auto">
          <a:xfrm>
            <a:off x="6972300" y="6540500"/>
            <a:ext cx="2133600" cy="365125"/>
          </a:xfrm>
          <a:ln>
            <a:miter lim="800000"/>
          </a:ln>
        </p:spPr>
        <p:txBody>
          <a:bodyPr/>
          <a:lstStyle>
            <a:lvl1pPr>
              <a:defRPr>
                <a:solidFill>
                  <a:schemeClr val="tx1"/>
                </a:solidFill>
                <a:latin typeface="Arial" panose="020B0704020202020204" pitchFamily="34" charset="0"/>
                <a:ea typeface="MS PGothic" charset="0"/>
              </a:defRPr>
            </a:lvl1pPr>
            <a:lvl2pPr marL="742950" indent="-285750">
              <a:defRPr>
                <a:solidFill>
                  <a:schemeClr val="tx1"/>
                </a:solidFill>
                <a:latin typeface="Arial" panose="020B0704020202020204" pitchFamily="34" charset="0"/>
                <a:ea typeface="MS PGothic" charset="0"/>
              </a:defRPr>
            </a:lvl2pPr>
            <a:lvl3pPr marL="1143000" indent="-228600">
              <a:defRPr>
                <a:solidFill>
                  <a:schemeClr val="tx1"/>
                </a:solidFill>
                <a:latin typeface="Arial" panose="020B0704020202020204" pitchFamily="34" charset="0"/>
                <a:ea typeface="MS PGothic" charset="0"/>
              </a:defRPr>
            </a:lvl3pPr>
            <a:lvl4pPr marL="1600200" indent="-228600">
              <a:defRPr>
                <a:solidFill>
                  <a:schemeClr val="tx1"/>
                </a:solidFill>
                <a:latin typeface="Arial" panose="020B0704020202020204" pitchFamily="34" charset="0"/>
                <a:ea typeface="MS PGothic" charset="0"/>
              </a:defRPr>
            </a:lvl4pPr>
            <a:lvl5pPr marL="2057400" indent="-228600">
              <a:defRPr>
                <a:solidFill>
                  <a:schemeClr val="tx1"/>
                </a:solidFill>
                <a:latin typeface="Arial" panose="020B0704020202020204" pitchFamily="34" charset="0"/>
                <a:ea typeface="MS PGothic" charset="0"/>
              </a:defRPr>
            </a:lvl5pPr>
            <a:lvl6pPr marL="2514600" indent="-228600" fontAlgn="base">
              <a:spcBef>
                <a:spcPct val="0"/>
              </a:spcBef>
              <a:spcAft>
                <a:spcPct val="0"/>
              </a:spcAft>
              <a:defRPr>
                <a:solidFill>
                  <a:schemeClr val="tx1"/>
                </a:solidFill>
                <a:latin typeface="Arial" panose="020B0704020202020204" pitchFamily="34" charset="0"/>
                <a:ea typeface="MS PGothic" charset="0"/>
              </a:defRPr>
            </a:lvl6pPr>
            <a:lvl7pPr marL="2971800" indent="-228600" fontAlgn="base">
              <a:spcBef>
                <a:spcPct val="0"/>
              </a:spcBef>
              <a:spcAft>
                <a:spcPct val="0"/>
              </a:spcAft>
              <a:defRPr>
                <a:solidFill>
                  <a:schemeClr val="tx1"/>
                </a:solidFill>
                <a:latin typeface="Arial" panose="020B0704020202020204" pitchFamily="34" charset="0"/>
                <a:ea typeface="MS PGothic" charset="0"/>
              </a:defRPr>
            </a:lvl7pPr>
            <a:lvl8pPr marL="3429000" indent="-228600" fontAlgn="base">
              <a:spcBef>
                <a:spcPct val="0"/>
              </a:spcBef>
              <a:spcAft>
                <a:spcPct val="0"/>
              </a:spcAft>
              <a:defRPr>
                <a:solidFill>
                  <a:schemeClr val="tx1"/>
                </a:solidFill>
                <a:latin typeface="Arial" panose="020B0704020202020204" pitchFamily="34" charset="0"/>
                <a:ea typeface="MS PGothic" charset="0"/>
              </a:defRPr>
            </a:lvl8pPr>
            <a:lvl9pPr marL="3886200" indent="-228600" fontAlgn="base">
              <a:spcBef>
                <a:spcPct val="0"/>
              </a:spcBef>
              <a:spcAft>
                <a:spcPct val="0"/>
              </a:spcAft>
              <a:defRPr>
                <a:solidFill>
                  <a:schemeClr val="tx1"/>
                </a:solidFill>
                <a:latin typeface="Arial" panose="020B0704020202020204" pitchFamily="34" charset="0"/>
                <a:ea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5DD27A39-CD81-2042-A375-B6E0BB5CD8BA}" type="slidenum">
              <a:rPr kumimoji="0" lang="en-US" sz="1600" b="0" i="0" u="none" strike="noStrike" kern="1200" cap="none" spc="0" normalizeH="0" baseline="0" noProof="0">
                <a:ln>
                  <a:noFill/>
                </a:ln>
                <a:effectLst/>
                <a:uLnTx/>
                <a:uFillTx/>
                <a:latin typeface="Calibri" charset="0"/>
                <a:ea typeface="MS PGothic" charset="0"/>
                <a:cs typeface="+mn-cs"/>
              </a:rPr>
            </a:fld>
            <a:endParaRPr kumimoji="0" lang="en-US" sz="1600" b="0" i="0" u="none" strike="noStrike" kern="1200" cap="none" spc="0" normalizeH="0" baseline="0" noProof="0" dirty="0">
              <a:ln>
                <a:noFill/>
              </a:ln>
              <a:effectLst/>
              <a:uLnTx/>
              <a:uFillTx/>
              <a:latin typeface="Calibri" charset="0"/>
              <a:ea typeface="MS PGothic" charset="0"/>
              <a:cs typeface="+mn-cs"/>
            </a:endParaRPr>
          </a:p>
        </p:txBody>
      </p:sp>
      <p:sp>
        <p:nvSpPr>
          <p:cNvPr id="4" name="TextBox 12"/>
          <p:cNvSpPr txBox="1"/>
          <p:nvPr/>
        </p:nvSpPr>
        <p:spPr>
          <a:xfrm>
            <a:off x="6444039" y="1355167"/>
            <a:ext cx="2651987" cy="1015663"/>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Jason Wang, 2013</a:t>
            </a:r>
            <a:endPar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Beach Creative Technology Shanghai</a:t>
            </a:r>
            <a:endPar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p:txBody>
      </p:sp>
      <p:sp>
        <p:nvSpPr>
          <p:cNvPr id="6" name="TextBox 13"/>
          <p:cNvSpPr txBox="1"/>
          <p:nvPr/>
        </p:nvSpPr>
        <p:spPr>
          <a:xfrm>
            <a:off x="47974" y="1373371"/>
            <a:ext cx="2847670" cy="1340083"/>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Peter Peng, 2011</a:t>
            </a:r>
            <a:endPar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Brown Technology Services Jiaxing Co., LTD. </a:t>
            </a:r>
            <a:endPar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p:txBody>
      </p:sp>
      <p:pic>
        <p:nvPicPr>
          <p:cNvPr id="8" name="图片 7" descr="jason%20王建伟.jpg"/>
          <p:cNvPicPr/>
          <p:nvPr/>
        </p:nvPicPr>
        <p:blipFill rotWithShape="1">
          <a:blip r:embed="rId1">
            <a:extLst>
              <a:ext uri="{28A0092B-C50C-407E-A947-70E740481C1C}">
                <a14:useLocalDpi xmlns:a14="http://schemas.microsoft.com/office/drawing/2010/main" val="0"/>
              </a:ext>
            </a:extLst>
          </a:blip>
          <a:srcRect l="-456" t="7317" r="2044" b="22663"/>
          <a:stretch>
            <a:fillRect/>
          </a:stretch>
        </p:blipFill>
        <p:spPr bwMode="auto">
          <a:xfrm>
            <a:off x="4691485" y="1087603"/>
            <a:ext cx="1752554" cy="1625851"/>
          </a:xfrm>
          <a:prstGeom prst="ellipse">
            <a:avLst/>
          </a:prstGeom>
          <a:noFill/>
          <a:ln>
            <a:noFill/>
          </a:ln>
        </p:spPr>
      </p:pic>
      <p:pic>
        <p:nvPicPr>
          <p:cNvPr id="9" name="图片 8"/>
          <p:cNvPicPr/>
          <p:nvPr/>
        </p:nvPicPr>
        <p:blipFill rotWithShape="1">
          <a:blip r:embed="rId2"/>
          <a:srcRect l="2860" r="2767"/>
          <a:stretch>
            <a:fillRect/>
          </a:stretch>
        </p:blipFill>
        <p:spPr>
          <a:xfrm>
            <a:off x="3048040" y="1077357"/>
            <a:ext cx="1643445" cy="1769041"/>
          </a:xfrm>
          <a:prstGeom prst="ellipse">
            <a:avLst/>
          </a:prstGeom>
        </p:spPr>
      </p:pic>
      <p:pic>
        <p:nvPicPr>
          <p:cNvPr id="3" name="Picture 2" descr="A young person wearing a suit and tie&#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128" t="8467" r="545" b="23916"/>
          <a:stretch>
            <a:fillRect/>
          </a:stretch>
        </p:blipFill>
        <p:spPr>
          <a:xfrm>
            <a:off x="2922462" y="2838182"/>
            <a:ext cx="1774310" cy="1750579"/>
          </a:xfrm>
          <a:prstGeom prst="ellipse">
            <a:avLst/>
          </a:prstGeom>
        </p:spPr>
      </p:pic>
      <p:sp>
        <p:nvSpPr>
          <p:cNvPr id="10" name="TextBox 12"/>
          <p:cNvSpPr txBox="1"/>
          <p:nvPr/>
        </p:nvSpPr>
        <p:spPr>
          <a:xfrm>
            <a:off x="0" y="3124208"/>
            <a:ext cx="2975550" cy="1323439"/>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Shawn Yu, 2011</a:t>
            </a:r>
            <a:endPar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The Hong</a:t>
            </a:r>
            <a:r>
              <a:rPr kumimoji="0" lang="zh-CN" altLang="en-US" sz="20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 </a:t>
            </a:r>
            <a:r>
              <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Kong and Shanghai Banking Corporation Limited</a:t>
            </a:r>
            <a:endParaRPr kumimoji="0" lang="en-US" altLang="zh-CN" sz="2000" b="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p:txBody>
      </p:sp>
      <p:pic>
        <p:nvPicPr>
          <p:cNvPr id="5" name="Picture 4" descr="A person sitting posing for the camera&#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11275" t="11832" r="15330" b="38570"/>
          <a:stretch>
            <a:fillRect/>
          </a:stretch>
        </p:blipFill>
        <p:spPr>
          <a:xfrm>
            <a:off x="4565743" y="2946094"/>
            <a:ext cx="1848159" cy="1769041"/>
          </a:xfrm>
          <a:prstGeom prst="flowChartConnector">
            <a:avLst/>
          </a:prstGeom>
        </p:spPr>
      </p:pic>
      <p:pic>
        <p:nvPicPr>
          <p:cNvPr id="11" name="Picture 10" descr="A person posing for a picture&#10;&#10;Description automatically generated"/>
          <p:cNvPicPr>
            <a:picLocks noChangeAspect="1"/>
          </p:cNvPicPr>
          <p:nvPr/>
        </p:nvPicPr>
        <p:blipFill rotWithShape="1">
          <a:blip r:embed="rId5">
            <a:extLst>
              <a:ext uri="{28A0092B-C50C-407E-A947-70E740481C1C}">
                <a14:useLocalDpi xmlns:a14="http://schemas.microsoft.com/office/drawing/2010/main" val="0"/>
              </a:ext>
            </a:extLst>
          </a:blip>
          <a:srcRect l="7777" t="20149" r="41261" b="28888"/>
          <a:stretch>
            <a:fillRect/>
          </a:stretch>
        </p:blipFill>
        <p:spPr>
          <a:xfrm>
            <a:off x="1067699" y="4712555"/>
            <a:ext cx="1827945" cy="1827945"/>
          </a:xfrm>
          <a:prstGeom prst="flowChartConnector">
            <a:avLst/>
          </a:prstGeom>
        </p:spPr>
      </p:pic>
      <p:sp>
        <p:nvSpPr>
          <p:cNvPr id="13" name="TextBox 13"/>
          <p:cNvSpPr txBox="1"/>
          <p:nvPr/>
        </p:nvSpPr>
        <p:spPr>
          <a:xfrm>
            <a:off x="6444039" y="3059757"/>
            <a:ext cx="2661861" cy="1529003"/>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lvl="0">
              <a:defRPr/>
            </a:pPr>
            <a:r>
              <a:rPr lang="en-US" altLang="zh-CN" sz="1800" dirty="0">
                <a:solidFill>
                  <a:prstClr val="white"/>
                </a:solidFill>
                <a:latin typeface="Times New Roman" panose="02020803070505020304" pitchFamily="18" charset="0"/>
                <a:ea typeface="Times New Roman" panose="02020803070505020304" pitchFamily="18" charset="0"/>
                <a:cs typeface="Times New Roman" panose="02020803070505020304" pitchFamily="18" charset="0"/>
              </a:rPr>
              <a:t>Rita Tamang, Nepal 2016</a:t>
            </a:r>
            <a:endParaRPr lang="en-US" altLang="zh-CN" sz="1800" dirty="0">
              <a:solidFill>
                <a:prstClr val="white"/>
              </a:solidFill>
              <a:latin typeface="Times New Roman" panose="02020803070505020304" pitchFamily="18" charset="0"/>
              <a:ea typeface="Times New Roman" panose="02020803070505020304" pitchFamily="18" charset="0"/>
              <a:cs typeface="Times New Roman" panose="02020803070505020304" pitchFamily="18" charset="0"/>
            </a:endParaRPr>
          </a:p>
          <a:p>
            <a:pPr lvl="0">
              <a:defRPr/>
            </a:pPr>
            <a:r>
              <a:rPr lang="en-US" altLang="zh-CN" sz="1800" dirty="0">
                <a:solidFill>
                  <a:prstClr val="white"/>
                </a:solidFill>
                <a:latin typeface="Times New Roman" panose="02020803070505020304" pitchFamily="18" charset="0"/>
                <a:ea typeface="Times New Roman" panose="02020803070505020304" pitchFamily="18" charset="0"/>
                <a:cs typeface="Times New Roman" panose="02020803070505020304" pitchFamily="18" charset="0"/>
              </a:rPr>
              <a:t>Escaped village to avoid child marriage</a:t>
            </a:r>
            <a:endParaRPr lang="en-US" altLang="zh-CN" sz="1800" dirty="0">
              <a:solidFill>
                <a:prstClr val="white"/>
              </a:solidFill>
              <a:latin typeface="Times New Roman" panose="02020803070505020304" pitchFamily="18" charset="0"/>
              <a:ea typeface="Times New Roman" panose="02020803070505020304" pitchFamily="18" charset="0"/>
              <a:cs typeface="Times New Roman" panose="02020803070505020304" pitchFamily="18" charset="0"/>
            </a:endParaRPr>
          </a:p>
          <a:p>
            <a:pPr lvl="0">
              <a:defRPr/>
            </a:pPr>
            <a:r>
              <a:rPr lang="en-US" altLang="zh-CN" sz="1800" dirty="0">
                <a:solidFill>
                  <a:prstClr val="white"/>
                </a:solidFill>
                <a:latin typeface="Times New Roman" panose="02020803070505020304" pitchFamily="18" charset="0"/>
                <a:ea typeface="Times New Roman" panose="02020803070505020304" pitchFamily="18" charset="0"/>
                <a:cs typeface="Times New Roman" panose="02020803070505020304" pitchFamily="18" charset="0"/>
              </a:rPr>
              <a:t>Study in Masters at United Arab Emirates</a:t>
            </a:r>
            <a:endParaRPr kumimoji="0" lang="en-US" altLang="zh-CN" sz="1800" i="0" u="none" strike="noStrike" kern="1200" cap="none" spc="0" normalizeH="0" baseline="0" noProof="0" dirty="0">
              <a:ln>
                <a:noFill/>
              </a:ln>
              <a:solidFill>
                <a:prstClr val="white"/>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p:txBody>
      </p:sp>
      <p:sp>
        <p:nvSpPr>
          <p:cNvPr id="14" name="TextBox 12"/>
          <p:cNvSpPr txBox="1"/>
          <p:nvPr/>
        </p:nvSpPr>
        <p:spPr>
          <a:xfrm>
            <a:off x="3297786" y="5181554"/>
            <a:ext cx="3335790" cy="1015663"/>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altLang="zh-CN" sz="2000" dirty="0">
                <a:solidFill>
                  <a:prstClr val="white"/>
                </a:solidFill>
                <a:latin typeface="Times New Roman" panose="02020803070505020304" pitchFamily="18" charset="0"/>
                <a:ea typeface="Times New Roman" panose="02020803070505020304" pitchFamily="18" charset="0"/>
                <a:cs typeface="Times New Roman" panose="02020803070505020304" pitchFamily="18" charset="0"/>
              </a:rPr>
              <a:t>Jasmin Maharjan, Nepal 2016 International Exchange Student at Sias, 2017</a:t>
            </a:r>
            <a:endParaRPr lang="en-US" sz="2000" dirty="0">
              <a:latin typeface="Calibri"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705544" y="6538825"/>
            <a:ext cx="2133600" cy="476250"/>
          </a:xfrm>
        </p:spPr>
        <p:txBody>
          <a:bodyPr/>
          <a:lstStyle/>
          <a:p>
            <a:fld id="{40C4BA55-4B16-4A52-A017-19623F1D432E}" type="slidenum">
              <a:rPr lang="zh-CN" altLang="en-US" smtClean="0"/>
            </a:fld>
            <a:endParaRPr lang="en-US" altLang="zh-CN" dirty="0"/>
          </a:p>
        </p:txBody>
      </p:sp>
      <p:sp>
        <p:nvSpPr>
          <p:cNvPr id="3" name="TextBox 2"/>
          <p:cNvSpPr txBox="1"/>
          <p:nvPr/>
        </p:nvSpPr>
        <p:spPr>
          <a:xfrm>
            <a:off x="2667050" y="609674"/>
            <a:ext cx="3962296" cy="584775"/>
          </a:xfrm>
          <a:prstGeom prst="rect">
            <a:avLst/>
          </a:prstGeom>
          <a:noFill/>
        </p:spPr>
        <p:txBody>
          <a:bodyPr wrap="square" rtlCol="0">
            <a:spAutoFit/>
          </a:bodyPr>
          <a:lstStyle/>
          <a:p>
            <a:pPr algn="ctr"/>
            <a:r>
              <a:rPr lang="en-US" sz="3200" b="1" dirty="0">
                <a:solidFill>
                  <a:srgbClr val="800000"/>
                </a:solidFill>
                <a:latin typeface="Times New Roman" panose="02020803070505020304" pitchFamily="18" charset="0"/>
                <a:cs typeface="Times New Roman" panose="02020803070505020304" pitchFamily="18" charset="0"/>
              </a:rPr>
              <a:t>WAFW Facilitators</a:t>
            </a:r>
            <a:endParaRPr lang="en-US" sz="3200" b="1" dirty="0">
              <a:solidFill>
                <a:srgbClr val="800000"/>
              </a:solidFill>
              <a:latin typeface="Times New Roman" panose="02020803070505020304" pitchFamily="18" charset="0"/>
              <a:cs typeface="Times New Roman" panose="02020803070505020304" pitchFamily="18" charset="0"/>
            </a:endParaRPr>
          </a:p>
        </p:txBody>
      </p:sp>
      <p:pic>
        <p:nvPicPr>
          <p:cNvPr id="5" name="Online Media 4" title="WAFW Facilitators">
            <a:hlinkClick r:id="" action="ppaction://media"/>
          </p:cNvPr>
          <p:cNvPicPr>
            <a:picLocks noRot="1"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152516" y="1447852"/>
            <a:ext cx="8796636" cy="49481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71684" y="304882"/>
            <a:ext cx="7545722" cy="126188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altLang="zh-CN" sz="2800" b="1" i="0" u="none" strike="noStrike" kern="1200" cap="none" spc="0" normalizeH="0" baseline="0" noProof="0" dirty="0">
                <a:ln>
                  <a:noFill/>
                </a:ln>
                <a:solidFill>
                  <a:srgbClr val="800000"/>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2000 – 2015 UN Millennium Goals</a:t>
            </a:r>
            <a:endParaRPr kumimoji="0" lang="en-US" altLang="zh-CN" sz="2800" b="1" i="0" u="none" strike="noStrike" kern="1200" cap="none" spc="0" normalizeH="0" baseline="0" noProof="0" dirty="0">
              <a:ln>
                <a:noFill/>
              </a:ln>
              <a:solidFill>
                <a:srgbClr val="800000"/>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altLang="zh-CN" sz="2000" b="1" i="0" u="none" strike="noStrike" kern="1200" cap="none" spc="0" normalizeH="0" baseline="0" noProof="0" dirty="0">
                <a:ln>
                  <a:noFill/>
                </a:ln>
                <a:solidFill>
                  <a:srgbClr val="800000"/>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Not One Country Achieved One Goal</a:t>
            </a:r>
            <a:endParaRPr kumimoji="0" lang="en-US" altLang="zh-CN" sz="2000" b="1" i="0" u="none" strike="noStrike" kern="1200" cap="none" spc="0" normalizeH="0" baseline="0" noProof="0" dirty="0">
              <a:ln>
                <a:noFill/>
              </a:ln>
              <a:solidFill>
                <a:srgbClr val="800000"/>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altLang="zh-CN" sz="2800" b="1" i="0" u="none" strike="noStrike" kern="1200" cap="none" spc="0" normalizeH="0" baseline="0" noProof="0" dirty="0">
                <a:ln>
                  <a:noFill/>
                </a:ln>
                <a:solidFill>
                  <a:srgbClr val="800000"/>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2015 – 2030 UN Sustainable Development Goals</a:t>
            </a:r>
            <a:endParaRPr kumimoji="0" lang="en-US" altLang="zh-CN" sz="2800" b="1" i="0" u="none" strike="noStrike" kern="1200" cap="none" spc="0" normalizeH="0" baseline="0" noProof="0" dirty="0">
              <a:ln>
                <a:noFill/>
              </a:ln>
              <a:solidFill>
                <a:srgbClr val="800000"/>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p:txBody>
      </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8333" r="6483" b="4550"/>
          <a:stretch>
            <a:fillRect/>
          </a:stretch>
        </p:blipFill>
        <p:spPr>
          <a:xfrm>
            <a:off x="228714" y="1981238"/>
            <a:ext cx="8053341" cy="5077105"/>
          </a:xfrm>
          <a:prstGeom prst="rect">
            <a:avLst/>
          </a:prstGeom>
        </p:spPr>
      </p:pic>
      <p:sp>
        <p:nvSpPr>
          <p:cNvPr id="3" name="Slide Number Placeholder 2"/>
          <p:cNvSpPr>
            <a:spLocks noGrp="1"/>
          </p:cNvSpPr>
          <p:nvPr>
            <p:ph type="sldNum" sz="quarter" idx="12"/>
          </p:nvPr>
        </p:nvSpPr>
        <p:spPr>
          <a:xfrm>
            <a:off x="6857940" y="6491046"/>
            <a:ext cx="2133600" cy="365125"/>
          </a:xfrm>
        </p:spPr>
        <p:txBody>
          <a:bodyPr/>
          <a:lstStyle/>
          <a:p>
            <a:fld id="{F529CDE3-9B95-3141-A5A3-9937F2828A47}" type="slidenum">
              <a:rPr lang="en-US" sz="1600" smtClean="0">
                <a:solidFill>
                  <a:schemeClr val="tx1"/>
                </a:solidFill>
              </a:rPr>
            </a:fld>
            <a:endParaRPr lang="en-US" dirty="0">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56476" y="762070"/>
            <a:ext cx="3031023"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altLang="zh-CN" sz="3200" b="1" i="0" u="none" strike="noStrike" kern="1200" cap="none" spc="0" normalizeH="0" baseline="0" noProof="0" dirty="0">
                <a:ln>
                  <a:noFill/>
                </a:ln>
                <a:solidFill>
                  <a:srgbClr val="800000"/>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WAFW Projects</a:t>
            </a:r>
            <a:endParaRPr kumimoji="0" lang="en-US" altLang="zh-CN" sz="3200" b="1" i="0" u="none" strike="noStrike" kern="1200" cap="none" spc="0" normalizeH="0" baseline="0" noProof="0" dirty="0">
              <a:ln>
                <a:noFill/>
              </a:ln>
              <a:solidFill>
                <a:srgbClr val="800000"/>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p:txBody>
      </p:sp>
      <p:sp>
        <p:nvSpPr>
          <p:cNvPr id="3" name="TextBox 2"/>
          <p:cNvSpPr txBox="1"/>
          <p:nvPr/>
        </p:nvSpPr>
        <p:spPr>
          <a:xfrm>
            <a:off x="800186" y="1320134"/>
            <a:ext cx="7543602" cy="489364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4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The Projects enable the Academy members to use:</a:t>
            </a:r>
            <a:endParaRPr kumimoji="0" lang="en-US" sz="24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endParaRPr kumimoji="0" lang="en-US" sz="24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704020202020204" pitchFamily="34" charset="0"/>
              <a:buChar char="•"/>
              <a:defRPr/>
            </a:pPr>
            <a:r>
              <a:rPr kumimoji="0" lang="en-US" altLang="zh-CN" sz="2400" i="0" u="none" strike="noStrike" kern="1200" cap="none" spc="0" normalizeH="0" baseline="0" noProof="0" dirty="0">
                <a:ln>
                  <a:noFill/>
                </a:ln>
                <a:solidFill>
                  <a:prstClr val="black"/>
                </a:solidFill>
                <a:effectLst/>
                <a:uLnTx/>
                <a:uFillTx/>
                <a:latin typeface="Times New Roman" panose="02020803070505020304" pitchFamily="18" charset="0"/>
                <a:cs typeface="Times New Roman" panose="02020803070505020304" pitchFamily="18" charset="0"/>
              </a:rPr>
              <a:t>Put their knowledge</a:t>
            </a:r>
            <a:r>
              <a:rPr kumimoji="0" lang="en-US" altLang="zh-CN" sz="2400" i="0" u="none" strike="noStrike" kern="1200" cap="none" spc="0" normalizeH="0" noProof="0" dirty="0">
                <a:ln>
                  <a:noFill/>
                </a:ln>
                <a:solidFill>
                  <a:prstClr val="black"/>
                </a:solidFill>
                <a:effectLst/>
                <a:uLnTx/>
                <a:uFillTx/>
                <a:latin typeface="Times New Roman" panose="02020803070505020304" pitchFamily="18" charset="0"/>
                <a:cs typeface="Times New Roman" panose="02020803070505020304" pitchFamily="18" charset="0"/>
              </a:rPr>
              <a:t> and skills in action</a:t>
            </a:r>
            <a:endParaRPr kumimoji="0" lang="en-US" altLang="zh-CN" sz="2400" i="0" u="none" strike="noStrike" kern="1200" cap="none" spc="0" normalizeH="0" noProof="0" dirty="0">
              <a:ln>
                <a:noFill/>
              </a:ln>
              <a:solidFill>
                <a:prstClr val="black"/>
              </a:solidFill>
              <a:effectLst/>
              <a:uLnTx/>
              <a:uFillTx/>
              <a:latin typeface="Times New Roman" panose="02020803070505020304" pitchFamily="18" charset="0"/>
              <a:cs typeface="Times New Roman" panose="02020803070505020304" pitchFamily="18"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704020202020204" pitchFamily="34" charset="0"/>
              <a:buChar char="•"/>
              <a:defRPr/>
            </a:pPr>
            <a:endParaRPr kumimoji="0" lang="en-US" altLang="zh-CN" sz="2400" i="0" u="none" strike="noStrike" kern="1200" cap="none" spc="0" normalizeH="0" noProof="0" dirty="0">
              <a:ln>
                <a:noFill/>
              </a:ln>
              <a:solidFill>
                <a:prstClr val="black"/>
              </a:solidFill>
              <a:effectLst/>
              <a:uLnTx/>
              <a:uFillTx/>
              <a:latin typeface="Times New Roman" panose="02020803070505020304" pitchFamily="18" charset="0"/>
              <a:cs typeface="Times New Roman" panose="02020803070505020304" pitchFamily="18"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704020202020204" pitchFamily="34" charset="0"/>
              <a:buChar char="•"/>
              <a:defRPr/>
            </a:pPr>
            <a:r>
              <a:rPr lang="en-US" sz="2400" baseline="0" dirty="0">
                <a:solidFill>
                  <a:prstClr val="black"/>
                </a:solidFill>
                <a:latin typeface="Times New Roman" panose="02020803070505020304" pitchFamily="18" charset="0"/>
                <a:cs typeface="Times New Roman" panose="02020803070505020304" pitchFamily="18" charset="0"/>
              </a:rPr>
              <a:t>Express</a:t>
            </a:r>
            <a:r>
              <a:rPr lang="en-US" sz="2400" dirty="0">
                <a:solidFill>
                  <a:prstClr val="black"/>
                </a:solidFill>
                <a:latin typeface="Times New Roman" panose="02020803070505020304" pitchFamily="18" charset="0"/>
                <a:cs typeface="Times New Roman" panose="02020803070505020304" pitchFamily="18" charset="0"/>
              </a:rPr>
              <a:t> their passion and achieve results</a:t>
            </a:r>
            <a:endParaRPr lang="en-US" sz="2400" dirty="0">
              <a:solidFill>
                <a:prstClr val="black"/>
              </a:solidFill>
              <a:latin typeface="Times New Roman" panose="02020803070505020304" pitchFamily="18" charset="0"/>
              <a:cs typeface="Times New Roman" panose="02020803070505020304" pitchFamily="18"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704020202020204" pitchFamily="34" charset="0"/>
              <a:buChar char="•"/>
              <a:defRPr/>
            </a:pPr>
            <a:endParaRPr lang="en-US" sz="2400" dirty="0">
              <a:solidFill>
                <a:prstClr val="black"/>
              </a:solidFill>
              <a:latin typeface="Times New Roman" panose="02020803070505020304" pitchFamily="18" charset="0"/>
              <a:cs typeface="Times New Roman" panose="02020803070505020304" pitchFamily="18"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704020202020204" pitchFamily="34" charset="0"/>
              <a:buChar char="•"/>
              <a:defRPr/>
            </a:pPr>
            <a:r>
              <a:rPr kumimoji="0" lang="en-US" sz="2400" i="0" u="none" strike="noStrike" kern="1200" cap="none" spc="0" normalizeH="0" baseline="0" noProof="0" dirty="0">
                <a:ln>
                  <a:noFill/>
                </a:ln>
                <a:solidFill>
                  <a:prstClr val="black"/>
                </a:solidFill>
                <a:effectLst/>
                <a:uLnTx/>
                <a:uFillTx/>
                <a:latin typeface="Times New Roman" panose="02020803070505020304" pitchFamily="18" charset="0"/>
                <a:cs typeface="Times New Roman" panose="02020803070505020304" pitchFamily="18" charset="0"/>
              </a:rPr>
              <a:t>Identify</a:t>
            </a:r>
            <a:r>
              <a:rPr kumimoji="0" lang="en-US" sz="2400" i="0" u="none" strike="noStrike" kern="1200" cap="none" spc="0" normalizeH="0" noProof="0" dirty="0">
                <a:ln>
                  <a:noFill/>
                </a:ln>
                <a:solidFill>
                  <a:prstClr val="black"/>
                </a:solidFill>
                <a:effectLst/>
                <a:uLnTx/>
                <a:uFillTx/>
                <a:latin typeface="Times New Roman" panose="02020803070505020304" pitchFamily="18" charset="0"/>
                <a:cs typeface="Times New Roman" panose="02020803070505020304" pitchFamily="18" charset="0"/>
              </a:rPr>
              <a:t> strengths and weakness in their leadership</a:t>
            </a:r>
            <a:endParaRPr kumimoji="0" lang="en-US" sz="2400" i="0" u="none" strike="noStrike" kern="1200" cap="none" spc="0" normalizeH="0" noProof="0" dirty="0">
              <a:ln>
                <a:noFill/>
              </a:ln>
              <a:solidFill>
                <a:prstClr val="black"/>
              </a:solidFill>
              <a:effectLst/>
              <a:uLnTx/>
              <a:uFillTx/>
              <a:latin typeface="Times New Roman" panose="02020803070505020304" pitchFamily="18" charset="0"/>
              <a:cs typeface="Times New Roman" panose="02020803070505020304" pitchFamily="18"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704020202020204" pitchFamily="34" charset="0"/>
              <a:buChar char="•"/>
              <a:defRPr/>
            </a:pPr>
            <a:endParaRPr kumimoji="0" lang="en-US" sz="2400" i="0" u="none" strike="noStrike" kern="1200" cap="none" spc="0" normalizeH="0" noProof="0" dirty="0">
              <a:ln>
                <a:noFill/>
              </a:ln>
              <a:solidFill>
                <a:prstClr val="black"/>
              </a:solidFill>
              <a:effectLst/>
              <a:uLnTx/>
              <a:uFillTx/>
              <a:latin typeface="Times New Roman" panose="02020803070505020304" pitchFamily="18" charset="0"/>
              <a:cs typeface="Times New Roman" panose="02020803070505020304" pitchFamily="18"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704020202020204" pitchFamily="34" charset="0"/>
              <a:buChar char="•"/>
              <a:defRPr/>
            </a:pPr>
            <a:r>
              <a:rPr lang="en-US" sz="2400" baseline="0" dirty="0">
                <a:solidFill>
                  <a:prstClr val="black"/>
                </a:solidFill>
                <a:latin typeface="Times New Roman" panose="02020803070505020304" pitchFamily="18" charset="0"/>
                <a:cs typeface="Times New Roman" panose="02020803070505020304" pitchFamily="18" charset="0"/>
              </a:rPr>
              <a:t>Recruit,</a:t>
            </a:r>
            <a:r>
              <a:rPr lang="en-US" sz="2400" dirty="0">
                <a:solidFill>
                  <a:prstClr val="black"/>
                </a:solidFill>
                <a:latin typeface="Times New Roman" panose="02020803070505020304" pitchFamily="18" charset="0"/>
                <a:cs typeface="Times New Roman" panose="02020803070505020304" pitchFamily="18" charset="0"/>
              </a:rPr>
              <a:t> organize and manage a team</a:t>
            </a:r>
            <a:endParaRPr lang="en-US" sz="2400" dirty="0">
              <a:solidFill>
                <a:prstClr val="black"/>
              </a:solidFill>
              <a:latin typeface="Times New Roman" panose="02020803070505020304" pitchFamily="18" charset="0"/>
              <a:cs typeface="Times New Roman" panose="02020803070505020304" pitchFamily="18"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704020202020204" pitchFamily="34" charset="0"/>
              <a:buChar char="•"/>
              <a:defRPr/>
            </a:pPr>
            <a:endParaRPr lang="en-US" sz="2400" dirty="0">
              <a:solidFill>
                <a:prstClr val="black"/>
              </a:solidFill>
              <a:latin typeface="Times New Roman" panose="02020803070505020304" pitchFamily="18" charset="0"/>
              <a:cs typeface="Times New Roman" panose="02020803070505020304" pitchFamily="18"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704020202020204" pitchFamily="34" charset="0"/>
              <a:buChar char="•"/>
              <a:defRPr/>
            </a:pPr>
            <a:r>
              <a:rPr kumimoji="0" lang="en-US" sz="2400" i="0" u="none" strike="noStrike" kern="1200" cap="none" spc="0" normalizeH="0" baseline="0" noProof="0" dirty="0">
                <a:ln>
                  <a:noFill/>
                </a:ln>
                <a:solidFill>
                  <a:prstClr val="black"/>
                </a:solidFill>
                <a:effectLst/>
                <a:uLnTx/>
                <a:uFillTx/>
                <a:latin typeface="Times New Roman" panose="02020803070505020304" pitchFamily="18" charset="0"/>
                <a:cs typeface="Times New Roman" panose="02020803070505020304" pitchFamily="18" charset="0"/>
              </a:rPr>
              <a:t>Recognize</a:t>
            </a:r>
            <a:r>
              <a:rPr kumimoji="0" lang="en-US" sz="2400" i="0" u="none" strike="noStrike" kern="1200" cap="none" spc="0" normalizeH="0" noProof="0" dirty="0">
                <a:ln>
                  <a:noFill/>
                </a:ln>
                <a:solidFill>
                  <a:prstClr val="black"/>
                </a:solidFill>
                <a:effectLst/>
                <a:uLnTx/>
                <a:uFillTx/>
                <a:latin typeface="Times New Roman" panose="02020803070505020304" pitchFamily="18" charset="0"/>
                <a:cs typeface="Times New Roman" panose="02020803070505020304" pitchFamily="18" charset="0"/>
              </a:rPr>
              <a:t> the difference they can make</a:t>
            </a:r>
            <a:endParaRPr kumimoji="0" lang="en-US" sz="2400" i="0" u="none" strike="noStrike" kern="1200" cap="none" spc="0" normalizeH="0" noProof="0" dirty="0">
              <a:ln>
                <a:noFill/>
              </a:ln>
              <a:solidFill>
                <a:prstClr val="black"/>
              </a:solidFill>
              <a:effectLst/>
              <a:uLnTx/>
              <a:uFillTx/>
              <a:latin typeface="Times New Roman" panose="02020803070505020304" pitchFamily="18" charset="0"/>
              <a:cs typeface="Times New Roman" panose="02020803070505020304" pitchFamily="18"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704020202020204" pitchFamily="34" charset="0"/>
              <a:buChar char="•"/>
              <a:defRPr/>
            </a:pPr>
            <a:endParaRPr kumimoji="0" lang="en-US" sz="2400" i="0" u="none" strike="noStrike" kern="1200" cap="none" spc="0" normalizeH="0" noProof="0" dirty="0">
              <a:ln>
                <a:noFill/>
              </a:ln>
              <a:solidFill>
                <a:prstClr val="black"/>
              </a:solidFill>
              <a:effectLst/>
              <a:uLnTx/>
              <a:uFillTx/>
              <a:latin typeface="Times New Roman" panose="02020803070505020304" pitchFamily="18" charset="0"/>
              <a:cs typeface="Times New Roman" panose="02020803070505020304" pitchFamily="18"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704020202020204" pitchFamily="34" charset="0"/>
              <a:buChar char="•"/>
              <a:defRPr/>
            </a:pPr>
            <a:r>
              <a:rPr lang="en-US" sz="2400" baseline="0" dirty="0">
                <a:solidFill>
                  <a:prstClr val="black"/>
                </a:solidFill>
                <a:latin typeface="Times New Roman" panose="02020803070505020304" pitchFamily="18" charset="0"/>
                <a:cs typeface="Times New Roman" panose="02020803070505020304" pitchFamily="18" charset="0"/>
              </a:rPr>
              <a:t>Have</a:t>
            </a:r>
            <a:r>
              <a:rPr lang="en-US" sz="2400" dirty="0">
                <a:solidFill>
                  <a:prstClr val="black"/>
                </a:solidFill>
                <a:latin typeface="Times New Roman" panose="02020803070505020304" pitchFamily="18" charset="0"/>
                <a:cs typeface="Times New Roman" panose="02020803070505020304" pitchFamily="18" charset="0"/>
              </a:rPr>
              <a:t> a profound experience of contribution and gratitude</a:t>
            </a:r>
            <a:endParaRPr kumimoji="0" lang="en-US" sz="2000" i="0" u="none" strike="noStrike" kern="1200" cap="none" spc="0" normalizeH="0" baseline="0" noProof="0" dirty="0">
              <a:ln>
                <a:noFill/>
              </a:ln>
              <a:solidFill>
                <a:prstClr val="black"/>
              </a:solidFill>
              <a:effectLst/>
              <a:uLnTx/>
              <a:uFillTx/>
              <a:latin typeface="Times New Roman" panose="02020803070505020304" pitchFamily="18" charset="0"/>
              <a:cs typeface="Times New Roman" panose="02020803070505020304" pitchFamily="18" charset="0"/>
            </a:endParaRPr>
          </a:p>
        </p:txBody>
      </p:sp>
      <p:sp>
        <p:nvSpPr>
          <p:cNvPr id="2" name="Slide Number Placeholder 1"/>
          <p:cNvSpPr>
            <a:spLocks noGrp="1"/>
          </p:cNvSpPr>
          <p:nvPr>
            <p:ph type="sldNum" sz="quarter" idx="12"/>
          </p:nvPr>
        </p:nvSpPr>
        <p:spPr>
          <a:xfrm>
            <a:off x="6781742" y="6492875"/>
            <a:ext cx="2133600" cy="365125"/>
          </a:xfrm>
        </p:spPr>
        <p:txBody>
          <a:bodyPr/>
          <a:lstStyle/>
          <a:p>
            <a:fld id="{F529CDE3-9B95-3141-A5A3-9937F2828A47}" type="slidenum">
              <a:rPr lang="en-US" sz="1800" smtClean="0">
                <a:solidFill>
                  <a:schemeClr val="tx1"/>
                </a:solidFill>
              </a:rPr>
            </a:fld>
            <a:endParaRPr lang="en-US" dirty="0">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897906" y="511299"/>
            <a:ext cx="3031023" cy="584775"/>
          </a:xfrm>
          <a:prstGeom prst="rect">
            <a:avLst/>
          </a:prstGeom>
          <a:noFill/>
        </p:spPr>
        <p:txBody>
          <a:bodyPr wrap="none" rtlCol="0">
            <a:spAutoFit/>
          </a:bodyPr>
          <a:lstStyle/>
          <a:p>
            <a:pPr algn="ctr">
              <a:defRPr/>
            </a:pPr>
            <a:r>
              <a:rPr lang="en-US" altLang="zh-CN" sz="3200" b="1" dirty="0">
                <a:solidFill>
                  <a:srgbClr val="800000"/>
                </a:solidFill>
                <a:latin typeface="Times New Roman" panose="02020803070505020304" pitchFamily="18" charset="0"/>
                <a:cs typeface="Times New Roman" panose="02020803070505020304" pitchFamily="18" charset="0"/>
              </a:rPr>
              <a:t>WAFW Projects</a:t>
            </a:r>
            <a:endParaRPr lang="en-US" altLang="zh-CN" sz="3200" b="1" dirty="0">
              <a:solidFill>
                <a:srgbClr val="800000"/>
              </a:solidFill>
              <a:latin typeface="Times New Roman" panose="02020803070505020304" pitchFamily="18" charset="0"/>
              <a:cs typeface="Times New Roman" panose="02020803070505020304" pitchFamily="18" charset="0"/>
            </a:endParaRPr>
          </a:p>
        </p:txBody>
      </p:sp>
      <p:sp>
        <p:nvSpPr>
          <p:cNvPr id="3" name="TextBox 2"/>
          <p:cNvSpPr txBox="1"/>
          <p:nvPr/>
        </p:nvSpPr>
        <p:spPr>
          <a:xfrm>
            <a:off x="151532" y="1485766"/>
            <a:ext cx="5562454" cy="503214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4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Sunshine Angels </a:t>
            </a:r>
            <a:endParaRPr kumimoji="0" lang="en-US" sz="24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To promote the educational and social development of children with disabilities. </a:t>
            </a:r>
            <a:endPar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 </a:t>
            </a:r>
            <a:endPar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4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One to One</a:t>
            </a:r>
            <a:endParaRPr kumimoji="0" lang="en-US" sz="24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To match university students with children who have been left-behind in their villages with grandparents or in a residential school when their parents have left their villages to work in other cities or provinces.</a:t>
            </a:r>
            <a:endPar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endPar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4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Leaders of Tomorrow </a:t>
            </a:r>
            <a:endParaRPr kumimoji="0" lang="en-US" sz="24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To create enriching educational experiences for children attending migrant schools.    </a:t>
            </a:r>
            <a:endPar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endPar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14971" y="1478160"/>
            <a:ext cx="2301914" cy="1534609"/>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3986" y="3208678"/>
            <a:ext cx="2308439" cy="1426984"/>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3987" y="4831571"/>
            <a:ext cx="2302898" cy="1658045"/>
          </a:xfrm>
          <a:prstGeom prst="rect">
            <a:avLst/>
          </a:prstGeom>
        </p:spPr>
      </p:pic>
      <p:sp>
        <p:nvSpPr>
          <p:cNvPr id="2" name="Slide Number Placeholder 1"/>
          <p:cNvSpPr>
            <a:spLocks noGrp="1"/>
          </p:cNvSpPr>
          <p:nvPr>
            <p:ph type="sldNum" sz="quarter" idx="12"/>
          </p:nvPr>
        </p:nvSpPr>
        <p:spPr>
          <a:xfrm>
            <a:off x="6781742" y="6502962"/>
            <a:ext cx="2133600" cy="365125"/>
          </a:xfrm>
        </p:spPr>
        <p:txBody>
          <a:bodyPr/>
          <a:lstStyle/>
          <a:p>
            <a:fld id="{F529CDE3-9B95-3141-A5A3-9937F2828A47}" type="slidenum">
              <a:rPr lang="en-US" sz="1600" smtClean="0">
                <a:solidFill>
                  <a:schemeClr val="tx1"/>
                </a:solidFill>
              </a:rPr>
            </a:fld>
            <a:endParaRPr lang="en-US" sz="1600" dirty="0">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96452" y="486983"/>
            <a:ext cx="3031023" cy="584775"/>
          </a:xfrm>
          <a:prstGeom prst="rect">
            <a:avLst/>
          </a:prstGeom>
          <a:noFill/>
        </p:spPr>
        <p:txBody>
          <a:bodyPr wrap="none" rtlCol="0">
            <a:spAutoFit/>
          </a:bodyPr>
          <a:lstStyle/>
          <a:p>
            <a:pPr algn="ctr">
              <a:defRPr/>
            </a:pPr>
            <a:r>
              <a:rPr lang="en-US" altLang="zh-CN" sz="3200" b="1" dirty="0">
                <a:solidFill>
                  <a:srgbClr val="800000"/>
                </a:solidFill>
                <a:latin typeface="Times New Roman" panose="02020803070505020304" pitchFamily="18" charset="0"/>
                <a:cs typeface="Times New Roman" panose="02020803070505020304" pitchFamily="18" charset="0"/>
              </a:rPr>
              <a:t>WAFW Projects</a:t>
            </a:r>
            <a:endParaRPr lang="en-US" altLang="zh-CN" sz="3200" b="1" dirty="0">
              <a:solidFill>
                <a:srgbClr val="800000"/>
              </a:solidFill>
              <a:latin typeface="Times New Roman" panose="02020803070505020304" pitchFamily="18" charset="0"/>
              <a:cs typeface="Times New Roman" panose="02020803070505020304" pitchFamily="18" charset="0"/>
            </a:endParaRPr>
          </a:p>
        </p:txBody>
      </p:sp>
      <p:sp>
        <p:nvSpPr>
          <p:cNvPr id="3" name="TextBox 2"/>
          <p:cNvSpPr txBox="1"/>
          <p:nvPr/>
        </p:nvSpPr>
        <p:spPr>
          <a:xfrm>
            <a:off x="596215" y="1171553"/>
            <a:ext cx="4800474" cy="562461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endParaRPr kumimoji="0" lang="en-US" sz="15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400" b="1" i="0" u="none" strike="noStrike" kern="1200" cap="none" spc="0" normalizeH="0" baseline="0" noProof="0" dirty="0">
                <a:ln>
                  <a:noFill/>
                </a:ln>
                <a:solidFill>
                  <a:srgbClr val="C00000"/>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Literacy Project </a:t>
            </a:r>
            <a:endParaRPr kumimoji="0" lang="en-US" sz="2400" b="1" i="0" u="none" strike="noStrike" kern="1200" cap="none" spc="0" normalizeH="0" baseline="0" noProof="0" dirty="0">
              <a:ln>
                <a:noFill/>
              </a:ln>
              <a:solidFill>
                <a:srgbClr val="C00000"/>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000" b="0" i="0" u="none" strike="noStrike" kern="1200" cap="none" spc="0" normalizeH="0" baseline="0" noProof="0" dirty="0">
                <a:ln>
                  <a:noFill/>
                </a:ln>
                <a:solidFill>
                  <a:prstClr val="black"/>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To engage and train parents to read to, and with their children to accelerate their learning, and accelerate love for learning.</a:t>
            </a:r>
            <a:endParaRPr kumimoji="0" lang="en-US" sz="2000" b="0" i="0" u="none" strike="noStrike" kern="1200" cap="none" spc="0" normalizeH="0" baseline="0" noProof="0" dirty="0">
              <a:ln>
                <a:noFill/>
              </a:ln>
              <a:solidFill>
                <a:prstClr val="black"/>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endPar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400" b="1" i="0" u="none" strike="noStrike" kern="1200" cap="none" spc="0" normalizeH="0" baseline="0" noProof="0" dirty="0">
                <a:ln>
                  <a:noFill/>
                </a:ln>
                <a:solidFill>
                  <a:srgbClr val="C00000"/>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Give Voice to Women </a:t>
            </a:r>
            <a:endParaRPr kumimoji="0" lang="en-US" sz="2400" b="1" i="0" u="none" strike="noStrike" kern="1200" cap="none" spc="0" normalizeH="0" baseline="0" noProof="0" dirty="0">
              <a:ln>
                <a:noFill/>
              </a:ln>
              <a:solidFill>
                <a:srgbClr val="C00000"/>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000" b="0" i="0" u="none" strike="noStrike" kern="1200" cap="none" spc="0" normalizeH="0" baseline="0" noProof="0" dirty="0">
                <a:ln>
                  <a:noFill/>
                </a:ln>
                <a:solidFill>
                  <a:prstClr val="black"/>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For women to advocate for their dreams and achieve equality in their home, community, and workplace. </a:t>
            </a:r>
            <a:endParaRPr kumimoji="0" lang="en-US" sz="2000" b="0" i="0" u="none" strike="noStrike" kern="1200" cap="none" spc="0" normalizeH="0" baseline="0" noProof="0" dirty="0">
              <a:ln>
                <a:noFill/>
              </a:ln>
              <a:solidFill>
                <a:prstClr val="black"/>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endParaRPr kumimoji="0" lang="en-US" sz="3200" b="0" i="0" u="none" strike="noStrike" kern="1200" cap="none" spc="0" normalizeH="0" baseline="0" noProof="0" dirty="0">
              <a:ln>
                <a:noFill/>
              </a:ln>
              <a:solidFill>
                <a:prstClr val="black"/>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 </a:t>
            </a:r>
            <a:r>
              <a:rPr kumimoji="0" lang="en-US" sz="2100" b="1" i="0" u="none" strike="noStrike" kern="1200" cap="none" spc="0" normalizeH="0" baseline="0" noProof="0" dirty="0">
                <a:ln>
                  <a:noFill/>
                </a:ln>
                <a:solidFill>
                  <a:srgbClr val="C00000"/>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Continuing Learning </a:t>
            </a:r>
            <a:endParaRPr kumimoji="0" lang="en-US" sz="2100" b="1" i="0" u="none" strike="noStrike" kern="1200" cap="none" spc="0" normalizeH="0" baseline="0" noProof="0" dirty="0">
              <a:ln>
                <a:noFill/>
              </a:ln>
              <a:solidFill>
                <a:srgbClr val="C00000"/>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000" b="0" i="0" u="none" strike="noStrike" kern="1200" cap="none" spc="0" normalizeH="0" baseline="0" noProof="0" dirty="0">
                <a:ln>
                  <a:noFill/>
                </a:ln>
                <a:solidFill>
                  <a:prstClr val="black"/>
                </a:solidFill>
                <a:effectLst/>
                <a:uLnTx/>
                <a:uFillTx/>
                <a:latin typeface="Times New Roman" panose="02020803070505020304" pitchFamily="18" charset="0"/>
                <a:ea typeface="Times New Roman" panose="02020803070505020304" pitchFamily="18" charset="0"/>
                <a:cs typeface="Times New Roman" panose="02020803070505020304" pitchFamily="18" charset="0"/>
              </a:rPr>
              <a:t>To encourage young women workers at Foxconn to continue learning, discover their dreams, and open their eyes to realize they have endless possibilities in life.</a:t>
            </a:r>
            <a:endParaRPr kumimoji="0" lang="en-US" sz="3200" b="0" i="0" u="none" strike="noStrike" kern="1200" cap="none" spc="0" normalizeH="0" baseline="0" noProof="0" dirty="0">
              <a:ln>
                <a:noFill/>
              </a:ln>
              <a:solidFill>
                <a:prstClr val="black"/>
              </a:solidFill>
              <a:effectLst/>
              <a:uLnTx/>
              <a:uFillTx/>
              <a:latin typeface="Times New Roman" panose="02020803070505020304" pitchFamily="18" charset="0"/>
              <a:ea typeface="Times New Roman" panose="02020803070505020304" pitchFamily="18" charset="0"/>
              <a:cs typeface="Times New Roman" panose="02020803070505020304" pitchFamily="18" charset="0"/>
            </a:endParaRPr>
          </a:p>
          <a:p>
            <a:pPr marL="0" marR="0" lvl="0" indent="0" algn="ctr" defTabSz="914400" rtl="0" eaLnBrk="1" fontAlgn="base" latinLnBrk="0" hangingPunct="1">
              <a:lnSpc>
                <a:spcPct val="150000"/>
              </a:lnSpc>
              <a:spcBef>
                <a:spcPct val="0"/>
              </a:spcBef>
              <a:spcAft>
                <a:spcPct val="0"/>
              </a:spcAft>
              <a:buClrTx/>
              <a:buSzTx/>
              <a:buFont typeface="Arial" panose="020B0704020202020204" pitchFamily="34" charset="0"/>
              <a:buNone/>
              <a:defRPr/>
            </a:pPr>
            <a:endParaRPr kumimoji="0" lang="en-US" sz="15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11205" y="1474207"/>
            <a:ext cx="2360705" cy="1573803"/>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2234" y="3203373"/>
            <a:ext cx="2341469" cy="1560979"/>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7475" y="4919716"/>
            <a:ext cx="2344435" cy="1651522"/>
          </a:xfrm>
          <a:prstGeom prst="rect">
            <a:avLst/>
          </a:prstGeom>
        </p:spPr>
      </p:pic>
      <p:sp>
        <p:nvSpPr>
          <p:cNvPr id="2" name="Slide Number Placeholder 1"/>
          <p:cNvSpPr>
            <a:spLocks noGrp="1"/>
          </p:cNvSpPr>
          <p:nvPr>
            <p:ph type="sldNum" sz="quarter" idx="12"/>
          </p:nvPr>
        </p:nvSpPr>
        <p:spPr>
          <a:xfrm>
            <a:off x="6832348" y="6492875"/>
            <a:ext cx="2133600" cy="365125"/>
          </a:xfrm>
        </p:spPr>
        <p:txBody>
          <a:bodyPr/>
          <a:lstStyle/>
          <a:p>
            <a:fld id="{F529CDE3-9B95-3141-A5A3-9937F2828A47}" type="slidenum">
              <a:rPr lang="en-US" sz="1800" smtClean="0">
                <a:solidFill>
                  <a:schemeClr val="tx1"/>
                </a:solidFill>
              </a:rPr>
            </a:fld>
            <a:endParaRPr lang="en-US" sz="1800"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81110" y="3170815"/>
            <a:ext cx="8458098" cy="954107"/>
          </a:xfrm>
          <a:prstGeom prst="rect">
            <a:avLst/>
          </a:prstGeom>
          <a:noFill/>
        </p:spPr>
        <p:txBody>
          <a:bodyPr wrap="square" rtlCol="0">
            <a:spAutoFit/>
          </a:bodyPr>
          <a:lstStyle/>
          <a:p>
            <a:pPr algn="ctr" defTabSz="685800" fontAlgn="auto">
              <a:spcBef>
                <a:spcPts val="0"/>
              </a:spcBef>
              <a:spcAft>
                <a:spcPts val="0"/>
              </a:spcAft>
            </a:pPr>
            <a:r>
              <a:rPr lang="en-US" altLang="ko-KR" b="1" dirty="0">
                <a:solidFill>
                  <a:srgbClr val="C00000"/>
                </a:solidFill>
                <a:latin typeface="Arial" panose="020B0704020202020204"/>
                <a:ea typeface="Arial Unicode MS" panose="020B0604020202020204" charset="-122"/>
                <a:cs typeface="Arial" panose="020B0704020202020204" pitchFamily="34" charset="0"/>
              </a:rPr>
              <a:t>To Discuss Possibilities for </a:t>
            </a:r>
            <a:endParaRPr lang="en-US" altLang="ko-KR" b="1" dirty="0">
              <a:solidFill>
                <a:srgbClr val="C00000"/>
              </a:solidFill>
              <a:latin typeface="Arial" panose="020B0704020202020204"/>
              <a:ea typeface="Arial Unicode MS" panose="020B0604020202020204" charset="-122"/>
              <a:cs typeface="Arial" panose="020B0704020202020204" pitchFamily="34" charset="0"/>
            </a:endParaRPr>
          </a:p>
          <a:p>
            <a:pPr algn="ctr" defTabSz="685800" fontAlgn="auto">
              <a:spcBef>
                <a:spcPts val="0"/>
              </a:spcBef>
              <a:spcAft>
                <a:spcPts val="0"/>
              </a:spcAft>
            </a:pPr>
            <a:r>
              <a:rPr lang="en-US" altLang="ko-KR" b="1" dirty="0">
                <a:solidFill>
                  <a:srgbClr val="C00000"/>
                </a:solidFill>
                <a:latin typeface="Arial" panose="020B0704020202020204"/>
                <a:ea typeface="Arial Unicode MS" panose="020B0604020202020204" charset="-122"/>
                <a:cs typeface="Arial" panose="020B0704020202020204" pitchFamily="34" charset="0"/>
              </a:rPr>
              <a:t>World Academy Acceleration and Sustainability</a:t>
            </a:r>
            <a:endParaRPr lang="en-US" altLang="ko-KR" b="1" dirty="0">
              <a:solidFill>
                <a:srgbClr val="C00000"/>
              </a:solidFill>
              <a:latin typeface="Arial" panose="020B0704020202020204"/>
              <a:ea typeface="Arial Unicode MS" panose="020B0604020202020204" charset="-122"/>
              <a:cs typeface="Arial" panose="020B0704020202020204" pitchFamily="34" charset="0"/>
            </a:endParaRPr>
          </a:p>
        </p:txBody>
      </p:sp>
      <p:sp>
        <p:nvSpPr>
          <p:cNvPr id="2" name="Slide Number Placeholder 1"/>
          <p:cNvSpPr>
            <a:spLocks noGrp="1"/>
          </p:cNvSpPr>
          <p:nvPr>
            <p:ph type="sldNum" sz="quarter" idx="12"/>
          </p:nvPr>
        </p:nvSpPr>
        <p:spPr/>
        <p:txBody>
          <a:bodyPr/>
          <a:lstStyle/>
          <a:p>
            <a:fld id="{40C4BA55-4B16-4A52-A017-19623F1D432E}" type="slidenum">
              <a:rPr lang="zh-CN" altLang="en-US" smtClean="0"/>
            </a:fld>
            <a:endParaRPr lang="en-US" altLang="zh-CN"/>
          </a:p>
        </p:txBody>
      </p:sp>
      <p:sp>
        <p:nvSpPr>
          <p:cNvPr id="40" name="TextBox 39"/>
          <p:cNvSpPr txBox="1"/>
          <p:nvPr/>
        </p:nvSpPr>
        <p:spPr>
          <a:xfrm>
            <a:off x="1676476" y="527293"/>
            <a:ext cx="5791048" cy="523220"/>
          </a:xfrm>
          <a:prstGeom prst="rect">
            <a:avLst/>
          </a:prstGeom>
          <a:noFill/>
        </p:spPr>
        <p:txBody>
          <a:bodyPr wrap="square" rtlCol="0">
            <a:spAutoFit/>
          </a:bodyPr>
          <a:lstStyle/>
          <a:p>
            <a:pPr algn="ctr"/>
            <a:r>
              <a:rPr lang="en-US" altLang="zh-CN" b="1" dirty="0">
                <a:solidFill>
                  <a:srgbClr val="800000"/>
                </a:solidFill>
                <a:latin typeface="+mj-lt"/>
                <a:cs typeface="Times New Roman" panose="02020803070505020304" pitchFamily="18" charset="0"/>
              </a:rPr>
              <a:t>Purpose</a:t>
            </a:r>
            <a:endParaRPr lang="zh-CN" altLang="en-US" b="1" dirty="0">
              <a:solidFill>
                <a:srgbClr val="800000"/>
              </a:solidFill>
              <a:latin typeface="+mj-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67051" y="533476"/>
            <a:ext cx="3149944" cy="584775"/>
          </a:xfrm>
          <a:prstGeom prst="rect">
            <a:avLst/>
          </a:prstGeom>
          <a:noFill/>
        </p:spPr>
        <p:txBody>
          <a:bodyPr wrap="square" rtlCol="0">
            <a:spAutoFit/>
          </a:bodyPr>
          <a:lstStyle/>
          <a:p>
            <a:pPr algn="ctr">
              <a:defRPr/>
            </a:pPr>
            <a:r>
              <a:rPr lang="en-US" altLang="zh-CN" sz="3200" b="1" dirty="0">
                <a:solidFill>
                  <a:srgbClr val="800000"/>
                </a:solidFill>
                <a:latin typeface="Times New Roman" panose="02020803070505020304" pitchFamily="18" charset="0"/>
                <a:cs typeface="Times New Roman" panose="02020803070505020304" pitchFamily="18" charset="0"/>
              </a:rPr>
              <a:t>WAFW Projects</a:t>
            </a:r>
            <a:endParaRPr lang="en-US" altLang="zh-CN" sz="3200" b="1" dirty="0">
              <a:solidFill>
                <a:srgbClr val="800000"/>
              </a:solidFill>
              <a:latin typeface="Times New Roman" panose="02020803070505020304" pitchFamily="18" charset="0"/>
              <a:cs typeface="Times New Roman" panose="02020803070505020304" pitchFamily="18" charset="0"/>
            </a:endParaRPr>
          </a:p>
        </p:txBody>
      </p:sp>
      <p:sp>
        <p:nvSpPr>
          <p:cNvPr id="3" name="TextBox 2"/>
          <p:cNvSpPr txBox="1"/>
          <p:nvPr/>
        </p:nvSpPr>
        <p:spPr>
          <a:xfrm>
            <a:off x="304913" y="1371654"/>
            <a:ext cx="5512082" cy="588622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4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HIV/AIDS</a:t>
            </a:r>
            <a:endParaRPr kumimoji="0" lang="en-US" sz="24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To f</a:t>
            </a:r>
            <a:r>
              <a:rPr kumimoji="0" lang="en-US" sz="2100" b="0" i="0" u="none" strike="noStrike" kern="1200" cap="none" spc="0" normalizeH="0" baseline="0" noProof="0" dirty="0" err="1">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ocus</a:t>
            </a:r>
            <a:r>
              <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 on eradicating HIV/AIDS and create awareness for the public to learn and understand about HIV/AIDS. Engage</a:t>
            </a:r>
            <a:r>
              <a:rPr kumimoji="0" lang="zh-CN" alt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 </a:t>
            </a:r>
            <a:r>
              <a:rPr kumimoji="0" lang="en-US" altLang="zh-CN"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with HIV orphans to enhance their education.</a:t>
            </a:r>
            <a:endPar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  </a:t>
            </a:r>
            <a:endParaRPr kumimoji="0" lang="en-US" altLang="zh-CN" sz="24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altLang="zh-CN" sz="24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Warm Hearts</a:t>
            </a:r>
            <a:endParaRPr kumimoji="0" lang="en-US" altLang="zh-CN" sz="24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altLang="zh-CN" sz="24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To collect clothes and donate them to children without warm clothing so they can  attend school in winter.</a:t>
            </a:r>
            <a:endParaRPr kumimoji="0" lang="en-US" altLang="zh-CN" sz="24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endPar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4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Nourishing Life</a:t>
            </a:r>
            <a:r>
              <a:rPr kumimoji="0" lang="en-US" sz="21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  </a:t>
            </a:r>
            <a:endParaRPr kumimoji="0" lang="en-US" sz="21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 To eradicate extreme poverty and hunger by finding community members who need focus or clothing.</a:t>
            </a:r>
            <a:endPar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 </a:t>
            </a:r>
            <a:endPar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ctr" defTabSz="914400" rtl="0" eaLnBrk="1" fontAlgn="base" latinLnBrk="0" hangingPunct="1">
              <a:lnSpc>
                <a:spcPct val="150000"/>
              </a:lnSpc>
              <a:spcBef>
                <a:spcPct val="0"/>
              </a:spcBef>
              <a:spcAft>
                <a:spcPct val="0"/>
              </a:spcAft>
              <a:buClrTx/>
              <a:buSzTx/>
              <a:buFont typeface="Arial" panose="020B0704020202020204" pitchFamily="34" charset="0"/>
              <a:buNone/>
              <a:defRPr/>
            </a:pPr>
            <a:endParaRPr kumimoji="0" lang="en-US" sz="15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p:txBody>
      </p:sp>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04262" y="3124208"/>
            <a:ext cx="2682429" cy="1394285"/>
          </a:xfrm>
          <a:prstGeom prst="rect">
            <a:avLst/>
          </a:prstGeom>
        </p:spPr>
      </p:pic>
      <p:pic>
        <p:nvPicPr>
          <p:cNvPr id="8" name="图片 7"/>
          <p:cNvPicPr>
            <a:picLocks noChangeAspect="1"/>
          </p:cNvPicPr>
          <p:nvPr/>
        </p:nvPicPr>
        <p:blipFill>
          <a:blip r:embed="rId2"/>
          <a:stretch>
            <a:fillRect/>
          </a:stretch>
        </p:blipFill>
        <p:spPr>
          <a:xfrm>
            <a:off x="5956896" y="1600249"/>
            <a:ext cx="2729795" cy="1219168"/>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4261" y="4648169"/>
            <a:ext cx="2714391" cy="1676355"/>
          </a:xfrm>
          <a:prstGeom prst="rect">
            <a:avLst/>
          </a:prstGeom>
        </p:spPr>
      </p:pic>
      <p:sp>
        <p:nvSpPr>
          <p:cNvPr id="2" name="Slide Number Placeholder 1"/>
          <p:cNvSpPr>
            <a:spLocks noGrp="1"/>
          </p:cNvSpPr>
          <p:nvPr>
            <p:ph type="sldNum" sz="quarter" idx="12"/>
          </p:nvPr>
        </p:nvSpPr>
        <p:spPr>
          <a:xfrm>
            <a:off x="6781742" y="6490462"/>
            <a:ext cx="2133600" cy="365125"/>
          </a:xfrm>
        </p:spPr>
        <p:txBody>
          <a:bodyPr/>
          <a:lstStyle/>
          <a:p>
            <a:fld id="{F529CDE3-9B95-3141-A5A3-9937F2828A47}" type="slidenum">
              <a:rPr lang="en-US" sz="2000" smtClean="0">
                <a:solidFill>
                  <a:schemeClr val="tx1"/>
                </a:solidFill>
              </a:rPr>
            </a:fld>
            <a:endParaRPr lang="en-US" dirty="0">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WAFW logo.jpg"/>
          <p:cNvPicPr>
            <a:picLocks noChangeAspect="1"/>
          </p:cNvPicPr>
          <p:nvPr/>
        </p:nvPicPr>
        <p:blipFill>
          <a:blip r:embed="rId1" cstate="print">
            <a:clrChange>
              <a:clrFrom>
                <a:srgbClr val="FDF9F9"/>
              </a:clrFrom>
              <a:clrTo>
                <a:srgbClr val="FDF9F9">
                  <a:alpha val="0"/>
                </a:srgbClr>
              </a:clrTo>
            </a:clrChange>
            <a:lum bright="70000" contrast="-70000"/>
          </a:blip>
          <a:srcRect b="29167"/>
          <a:stretch>
            <a:fillRect/>
          </a:stretch>
        </p:blipFill>
        <p:spPr>
          <a:xfrm rot="20225074">
            <a:off x="4462544" y="3204965"/>
            <a:ext cx="4933950" cy="2914656"/>
          </a:xfrm>
          <a:prstGeom prst="rect">
            <a:avLst/>
          </a:prstGeom>
        </p:spPr>
      </p:pic>
      <p:sp>
        <p:nvSpPr>
          <p:cNvPr id="9" name="TextBox 8"/>
          <p:cNvSpPr txBox="1"/>
          <p:nvPr/>
        </p:nvSpPr>
        <p:spPr>
          <a:xfrm>
            <a:off x="2895644" y="564172"/>
            <a:ext cx="3031023" cy="584775"/>
          </a:xfrm>
          <a:prstGeom prst="rect">
            <a:avLst/>
          </a:prstGeom>
          <a:noFill/>
        </p:spPr>
        <p:txBody>
          <a:bodyPr wrap="none" rtlCol="0">
            <a:spAutoFit/>
          </a:bodyPr>
          <a:lstStyle/>
          <a:p>
            <a:pPr algn="ctr">
              <a:defRPr/>
            </a:pPr>
            <a:r>
              <a:rPr lang="en-US" altLang="zh-CN" sz="3200" b="1" dirty="0">
                <a:solidFill>
                  <a:srgbClr val="800000"/>
                </a:solidFill>
                <a:latin typeface="Times New Roman" panose="02020803070505020304" pitchFamily="18" charset="0"/>
                <a:cs typeface="Times New Roman" panose="02020803070505020304" pitchFamily="18" charset="0"/>
              </a:rPr>
              <a:t>WAFW Projects</a:t>
            </a:r>
            <a:endParaRPr lang="en-US" altLang="zh-CN" sz="3200" b="1" dirty="0">
              <a:solidFill>
                <a:srgbClr val="800000"/>
              </a:solidFill>
              <a:latin typeface="Times New Roman" panose="02020803070505020304" pitchFamily="18" charset="0"/>
              <a:cs typeface="Times New Roman" panose="02020803070505020304" pitchFamily="18" charset="0"/>
            </a:endParaRPr>
          </a:p>
        </p:txBody>
      </p:sp>
      <p:sp>
        <p:nvSpPr>
          <p:cNvPr id="3" name="TextBox 2"/>
          <p:cNvSpPr txBox="1"/>
          <p:nvPr/>
        </p:nvSpPr>
        <p:spPr>
          <a:xfrm>
            <a:off x="838298" y="1694879"/>
            <a:ext cx="4724276" cy="443198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4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Green </a:t>
            </a:r>
            <a:r>
              <a:rPr kumimoji="0" lang="en-US" sz="2400" b="1" i="0" u="none" strike="noStrike" kern="1200" cap="none" spc="0" normalizeH="0" baseline="0" noProof="0" dirty="0" err="1">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Sias</a:t>
            </a:r>
            <a:endParaRPr kumimoji="0" lang="en-US" sz="24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To educate</a:t>
            </a:r>
            <a:r>
              <a:rPr kumimoji="0" lang="zh-CN" alt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 </a:t>
            </a:r>
            <a:r>
              <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students, faculty and the local community members about environmental issues.  </a:t>
            </a:r>
            <a:endPar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1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 </a:t>
            </a:r>
            <a:endParaRPr kumimoji="0" lang="en-US" sz="21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4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Big Bang Thinking  </a:t>
            </a:r>
            <a:endParaRPr kumimoji="0" lang="en-US" sz="24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To solve problems for all the projects in the World Academy and create new ones.</a:t>
            </a:r>
            <a:endPar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 </a:t>
            </a:r>
            <a:endPar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4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Taking Care of Business  </a:t>
            </a:r>
            <a:endParaRPr kumimoji="0" lang="en-US" sz="2400" b="1" i="0" u="none" strike="noStrike" kern="1200" cap="none" spc="0" normalizeH="0" baseline="0" noProof="0" dirty="0">
              <a:ln>
                <a:noFill/>
              </a:ln>
              <a:solidFill>
                <a:srgbClr val="C00000"/>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To teach the value and necessity of generating money to support program growth.</a:t>
            </a:r>
            <a:endParaRPr kumimoji="0" lang="en-US" sz="21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214" r="7678" b="37743"/>
          <a:stretch>
            <a:fillRect/>
          </a:stretch>
        </p:blipFill>
        <p:spPr>
          <a:xfrm>
            <a:off x="5631602" y="1593164"/>
            <a:ext cx="2579524" cy="1366619"/>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b="27762"/>
          <a:stretch>
            <a:fillRect/>
          </a:stretch>
        </p:blipFill>
        <p:spPr>
          <a:xfrm>
            <a:off x="5620902" y="5032393"/>
            <a:ext cx="2542770" cy="1284526"/>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0902" y="3086790"/>
            <a:ext cx="2542771" cy="1804132"/>
          </a:xfrm>
          <a:prstGeom prst="rect">
            <a:avLst/>
          </a:prstGeom>
        </p:spPr>
      </p:pic>
      <p:sp>
        <p:nvSpPr>
          <p:cNvPr id="2" name="Slide Number Placeholder 1"/>
          <p:cNvSpPr>
            <a:spLocks noGrp="1"/>
          </p:cNvSpPr>
          <p:nvPr>
            <p:ph type="sldNum" sz="quarter" idx="12"/>
          </p:nvPr>
        </p:nvSpPr>
        <p:spPr>
          <a:xfrm>
            <a:off x="6705544" y="6492875"/>
            <a:ext cx="2133600" cy="365125"/>
          </a:xfrm>
        </p:spPr>
        <p:txBody>
          <a:bodyPr/>
          <a:lstStyle/>
          <a:p>
            <a:fld id="{F529CDE3-9B95-3141-A5A3-9937F2828A47}" type="slidenum">
              <a:rPr lang="en-US" sz="1800" smtClean="0">
                <a:solidFill>
                  <a:schemeClr val="tx1"/>
                </a:solidFill>
              </a:rPr>
            </a:fld>
            <a:endParaRPr lang="en-US" dirty="0">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a:solidFill>
                  <a:srgbClr val="800000"/>
                </a:solidFill>
                <a:latin typeface="Times New Roman" panose="02020803070505020304" pitchFamily="18" charset="0"/>
                <a:ea typeface="MS PGothic" panose="020B0600070205080204" pitchFamily="34" charset="-128"/>
                <a:cs typeface="Times New Roman" panose="02020803070505020304" pitchFamily="18" charset="0"/>
              </a:rPr>
              <a:t>WAFW Projects</a:t>
            </a:r>
            <a:endParaRPr lang="en-US" sz="3200" b="1" dirty="0">
              <a:solidFill>
                <a:srgbClr val="800000"/>
              </a:solidFill>
              <a:latin typeface="Times New Roman" panose="02020803070505020304" pitchFamily="18" charset="0"/>
              <a:ea typeface="MS PGothic" panose="020B0600070205080204" pitchFamily="34" charset="-128"/>
              <a:cs typeface="Times New Roman" panose="02020803070505020304" pitchFamily="18" charset="0"/>
            </a:endParaRPr>
          </a:p>
        </p:txBody>
      </p:sp>
      <p:sp>
        <p:nvSpPr>
          <p:cNvPr id="3" name="Content Placeholder 2"/>
          <p:cNvSpPr>
            <a:spLocks noGrp="1"/>
          </p:cNvSpPr>
          <p:nvPr>
            <p:ph idx="1"/>
          </p:nvPr>
        </p:nvSpPr>
        <p:spPr>
          <a:xfrm>
            <a:off x="152516" y="1752734"/>
            <a:ext cx="4876672" cy="5105266"/>
          </a:xfrm>
        </p:spPr>
        <p:txBody>
          <a:bodyPr/>
          <a:lstStyle/>
          <a:p>
            <a:pPr marL="0" indent="0" algn="ctr">
              <a:spcBef>
                <a:spcPct val="0"/>
              </a:spcBef>
              <a:buNone/>
              <a:defRPr/>
            </a:pPr>
            <a:r>
              <a:rPr lang="en-US" sz="2400" b="1" dirty="0">
                <a:solidFill>
                  <a:srgbClr val="C00000"/>
                </a:solidFill>
                <a:latin typeface="Times New Roman" panose="02020803070505020304" pitchFamily="18" charset="0"/>
                <a:ea typeface="MS PGothic" panose="020B0600070205080204" pitchFamily="34" charset="-128"/>
                <a:cs typeface="Times New Roman" panose="02020803070505020304" pitchFamily="18" charset="0"/>
              </a:rPr>
              <a:t>No More Child Brides</a:t>
            </a:r>
            <a:endParaRPr lang="en-US" sz="2400" b="1" dirty="0">
              <a:solidFill>
                <a:srgbClr val="C00000"/>
              </a:solidFill>
              <a:latin typeface="Times New Roman" panose="02020803070505020304" pitchFamily="18" charset="0"/>
              <a:ea typeface="MS PGothic" panose="020B0600070205080204" pitchFamily="34" charset="-128"/>
              <a:cs typeface="Times New Roman" panose="02020803070505020304" pitchFamily="18" charset="0"/>
            </a:endParaRPr>
          </a:p>
          <a:p>
            <a:pPr marL="0" indent="0" algn="ctr">
              <a:spcBef>
                <a:spcPct val="0"/>
              </a:spcBef>
              <a:buNone/>
              <a:defRPr/>
            </a:pPr>
            <a:r>
              <a:rPr lang="en-US" sz="2100" dirty="0">
                <a:solidFill>
                  <a:prstClr val="black"/>
                </a:solidFill>
                <a:latin typeface="Times New Roman" panose="02020803070505020304" pitchFamily="18" charset="0"/>
                <a:ea typeface="MS PGothic" panose="020B0600070205080204" pitchFamily="34" charset="-128"/>
                <a:cs typeface="Times New Roman" panose="02020803070505020304" pitchFamily="18" charset="0"/>
              </a:rPr>
              <a:t>To end family arranged child marriages.</a:t>
            </a:r>
            <a:endParaRPr lang="en-US" sz="2100" dirty="0">
              <a:solidFill>
                <a:prstClr val="black"/>
              </a:solidFill>
              <a:latin typeface="Times New Roman" panose="02020803070505020304" pitchFamily="18" charset="0"/>
              <a:ea typeface="MS PGothic" panose="020B0600070205080204" pitchFamily="34" charset="-128"/>
              <a:cs typeface="Times New Roman" panose="02020803070505020304" pitchFamily="18" charset="0"/>
            </a:endParaRPr>
          </a:p>
          <a:p>
            <a:pPr marL="0" indent="0" algn="ctr">
              <a:spcBef>
                <a:spcPct val="0"/>
              </a:spcBef>
              <a:buNone/>
              <a:defRPr/>
            </a:pPr>
            <a:endParaRPr lang="en-US" sz="2100" dirty="0">
              <a:solidFill>
                <a:prstClr val="black"/>
              </a:solidFill>
              <a:latin typeface="Times New Roman" panose="02020803070505020304" pitchFamily="18" charset="0"/>
              <a:ea typeface="MS PGothic" panose="020B0600070205080204" pitchFamily="34" charset="-128"/>
              <a:cs typeface="Times New Roman" panose="02020803070505020304" pitchFamily="18" charset="0"/>
            </a:endParaRPr>
          </a:p>
          <a:p>
            <a:pPr marL="0" indent="0" algn="ctr">
              <a:spcBef>
                <a:spcPct val="0"/>
              </a:spcBef>
              <a:buNone/>
              <a:defRPr/>
            </a:pPr>
            <a:r>
              <a:rPr lang="en-US" sz="2400" b="1" dirty="0">
                <a:solidFill>
                  <a:srgbClr val="C00000"/>
                </a:solidFill>
                <a:latin typeface="Times New Roman" panose="02020803070505020304" pitchFamily="18" charset="0"/>
                <a:ea typeface="MS PGothic" panose="020B0600070205080204" pitchFamily="34" charset="-128"/>
                <a:cs typeface="Times New Roman" panose="02020803070505020304" pitchFamily="18" charset="0"/>
              </a:rPr>
              <a:t>Menstrual Shame</a:t>
            </a:r>
            <a:endParaRPr lang="en-US" sz="2400" b="1" dirty="0">
              <a:solidFill>
                <a:srgbClr val="C00000"/>
              </a:solidFill>
              <a:latin typeface="Times New Roman" panose="02020803070505020304" pitchFamily="18" charset="0"/>
              <a:ea typeface="MS PGothic" panose="020B0600070205080204" pitchFamily="34" charset="-128"/>
              <a:cs typeface="Times New Roman" panose="02020803070505020304" pitchFamily="18" charset="0"/>
            </a:endParaRPr>
          </a:p>
          <a:p>
            <a:pPr marL="0" indent="0" algn="ctr">
              <a:spcBef>
                <a:spcPct val="0"/>
              </a:spcBef>
              <a:buNone/>
              <a:defRPr/>
            </a:pPr>
            <a:r>
              <a:rPr lang="en-US" sz="2100" dirty="0">
                <a:solidFill>
                  <a:prstClr val="black"/>
                </a:solidFill>
                <a:latin typeface="Times New Roman" panose="02020803070505020304" pitchFamily="18" charset="0"/>
                <a:ea typeface="MS PGothic" panose="020B0600070205080204" pitchFamily="34" charset="-128"/>
                <a:cs typeface="Times New Roman" panose="02020803070505020304" pitchFamily="18" charset="0"/>
              </a:rPr>
              <a:t>To end families sending women to outdoor sheds/barns during their menstrual period.</a:t>
            </a:r>
            <a:endParaRPr lang="en-US" sz="2100" dirty="0">
              <a:solidFill>
                <a:prstClr val="black"/>
              </a:solidFill>
              <a:latin typeface="Times New Roman" panose="02020803070505020304" pitchFamily="18" charset="0"/>
              <a:ea typeface="MS PGothic" panose="020B0600070205080204" pitchFamily="34" charset="-128"/>
              <a:cs typeface="Times New Roman" panose="02020803070505020304" pitchFamily="18" charset="0"/>
            </a:endParaRPr>
          </a:p>
          <a:p>
            <a:pPr marL="0" indent="0" algn="ctr">
              <a:spcBef>
                <a:spcPct val="0"/>
              </a:spcBef>
              <a:buNone/>
              <a:defRPr/>
            </a:pPr>
            <a:r>
              <a:rPr lang="en-US" sz="2100" dirty="0">
                <a:solidFill>
                  <a:prstClr val="black"/>
                </a:solidFill>
                <a:latin typeface="Times New Roman" panose="02020803070505020304" pitchFamily="18" charset="0"/>
                <a:ea typeface="MS PGothic" panose="020B0600070205080204" pitchFamily="34" charset="-128"/>
                <a:cs typeface="Times New Roman" panose="02020803070505020304" pitchFamily="18" charset="0"/>
              </a:rPr>
              <a:t>To understand menstruation as a normal female phenomenon.</a:t>
            </a:r>
            <a:endParaRPr lang="en-US" sz="2100" dirty="0">
              <a:solidFill>
                <a:prstClr val="black"/>
              </a:solidFill>
              <a:latin typeface="Times New Roman" panose="02020803070505020304" pitchFamily="18" charset="0"/>
              <a:ea typeface="MS PGothic" panose="020B0600070205080204" pitchFamily="34" charset="-128"/>
              <a:cs typeface="Times New Roman" panose="02020803070505020304" pitchFamily="18" charset="0"/>
            </a:endParaRPr>
          </a:p>
          <a:p>
            <a:pPr marL="0" indent="0" algn="ctr">
              <a:spcBef>
                <a:spcPct val="0"/>
              </a:spcBef>
              <a:buNone/>
              <a:defRPr/>
            </a:pPr>
            <a:endParaRPr lang="en-US" sz="2100" dirty="0">
              <a:solidFill>
                <a:prstClr val="black"/>
              </a:solidFill>
              <a:latin typeface="Times New Roman" panose="02020803070505020304" pitchFamily="18" charset="0"/>
              <a:ea typeface="MS PGothic" panose="020B0600070205080204" pitchFamily="34" charset="-128"/>
              <a:cs typeface="Times New Roman" panose="02020803070505020304" pitchFamily="18" charset="0"/>
            </a:endParaRPr>
          </a:p>
          <a:p>
            <a:pPr marL="0" indent="0" algn="ctr">
              <a:spcBef>
                <a:spcPct val="0"/>
              </a:spcBef>
              <a:buNone/>
              <a:defRPr/>
            </a:pPr>
            <a:r>
              <a:rPr lang="en-US" sz="2400" b="1" dirty="0">
                <a:solidFill>
                  <a:srgbClr val="C00000"/>
                </a:solidFill>
                <a:latin typeface="Times New Roman" panose="02020803070505020304" pitchFamily="18" charset="0"/>
                <a:ea typeface="MS PGothic" panose="020B0600070205080204" pitchFamily="34" charset="-128"/>
                <a:cs typeface="Times New Roman" panose="02020803070505020304" pitchFamily="18" charset="0"/>
              </a:rPr>
              <a:t>Domestic Violence</a:t>
            </a:r>
            <a:endParaRPr lang="en-US" sz="2400" b="1" dirty="0">
              <a:solidFill>
                <a:srgbClr val="C00000"/>
              </a:solidFill>
              <a:latin typeface="Times New Roman" panose="02020803070505020304" pitchFamily="18" charset="0"/>
              <a:ea typeface="MS PGothic" panose="020B0600070205080204" pitchFamily="34" charset="-128"/>
              <a:cs typeface="Times New Roman" panose="02020803070505020304" pitchFamily="18" charset="0"/>
            </a:endParaRPr>
          </a:p>
          <a:p>
            <a:pPr marL="0" indent="0" algn="ctr">
              <a:spcBef>
                <a:spcPct val="0"/>
              </a:spcBef>
              <a:buNone/>
              <a:defRPr/>
            </a:pPr>
            <a:r>
              <a:rPr lang="en-US" sz="2100" dirty="0">
                <a:solidFill>
                  <a:prstClr val="black"/>
                </a:solidFill>
                <a:latin typeface="Times New Roman" panose="02020803070505020304" pitchFamily="18" charset="0"/>
                <a:ea typeface="MS PGothic" panose="020B0600070205080204" pitchFamily="34" charset="-128"/>
                <a:cs typeface="Times New Roman" panose="02020803070505020304" pitchFamily="18" charset="0"/>
              </a:rPr>
              <a:t>End beating and raping girl children and wives by family members promote conversations and education. </a:t>
            </a:r>
            <a:endParaRPr lang="en-US" sz="2100" dirty="0">
              <a:solidFill>
                <a:prstClr val="black"/>
              </a:solidFill>
              <a:latin typeface="Times New Roman" panose="02020803070505020304" pitchFamily="18" charset="0"/>
              <a:ea typeface="MS PGothic" panose="020B0600070205080204" pitchFamily="34" charset="-128"/>
              <a:cs typeface="Times New Roman" panose="02020803070505020304" pitchFamily="18" charset="0"/>
            </a:endParaRPr>
          </a:p>
          <a:p>
            <a:pPr marL="457200" lvl="1" indent="0">
              <a:buNone/>
            </a:pPr>
            <a:endParaRPr lang="en-US" dirty="0"/>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29938" y="2971812"/>
            <a:ext cx="2799691" cy="1737319"/>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9938" y="1219258"/>
            <a:ext cx="2799691" cy="1574826"/>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9938" y="4825836"/>
            <a:ext cx="2799691" cy="1590062"/>
          </a:xfrm>
          <a:prstGeom prst="rect">
            <a:avLst/>
          </a:prstGeom>
        </p:spPr>
      </p:pic>
      <p:sp>
        <p:nvSpPr>
          <p:cNvPr id="7" name="Slide Number Placeholder 6"/>
          <p:cNvSpPr>
            <a:spLocks noGrp="1"/>
          </p:cNvSpPr>
          <p:nvPr>
            <p:ph type="sldNum" sz="quarter" idx="12"/>
          </p:nvPr>
        </p:nvSpPr>
        <p:spPr>
          <a:xfrm>
            <a:off x="6781742" y="6503839"/>
            <a:ext cx="2133600" cy="365125"/>
          </a:xfrm>
        </p:spPr>
        <p:txBody>
          <a:bodyPr/>
          <a:lstStyle/>
          <a:p>
            <a:fld id="{F529CDE3-9B95-3141-A5A3-9937F2828A47}" type="slidenum">
              <a:rPr lang="en-US" sz="1800" smtClean="0">
                <a:solidFill>
                  <a:schemeClr val="tx1"/>
                </a:solidFill>
              </a:rPr>
            </a:fld>
            <a:endParaRPr lang="en-US" dirty="0">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222" y="289704"/>
            <a:ext cx="8229600" cy="1143000"/>
          </a:xfrm>
        </p:spPr>
        <p:txBody>
          <a:bodyPr/>
          <a:lstStyle/>
          <a:p>
            <a:pPr>
              <a:defRPr/>
            </a:pPr>
            <a:r>
              <a:rPr lang="en-US" altLang="zh-CN" sz="3600" b="1" dirty="0">
                <a:solidFill>
                  <a:srgbClr val="800000"/>
                </a:solidFill>
                <a:latin typeface="Times New Roman" panose="02020803070505020304" pitchFamily="18" charset="0"/>
                <a:ea typeface="MS PGothic" panose="020B0600070205080204" pitchFamily="34" charset="-128"/>
                <a:cs typeface="Times New Roman" panose="02020803070505020304" pitchFamily="18" charset="0"/>
              </a:rPr>
              <a:t>Annual Women’s Symposium</a:t>
            </a:r>
            <a:r>
              <a:rPr lang="zh-CN" altLang="en-US" sz="3600" b="1" dirty="0">
                <a:solidFill>
                  <a:srgbClr val="800000"/>
                </a:solidFill>
                <a:latin typeface="Times New Roman" panose="02020803070505020304" pitchFamily="18" charset="0"/>
                <a:ea typeface="MS PGothic" panose="020B0600070205080204" pitchFamily="34" charset="-128"/>
                <a:cs typeface="Times New Roman" panose="02020803070505020304" pitchFamily="18" charset="0"/>
              </a:rPr>
              <a:t>   </a:t>
            </a:r>
            <a:r>
              <a:rPr lang="en-US" altLang="zh-CN" sz="3600" b="1" dirty="0">
                <a:solidFill>
                  <a:srgbClr val="800000"/>
                </a:solidFill>
                <a:latin typeface="Times New Roman" panose="02020803070505020304" pitchFamily="18" charset="0"/>
                <a:ea typeface="MS PGothic" panose="020B0600070205080204" pitchFamily="34" charset="-128"/>
                <a:cs typeface="Times New Roman" panose="02020803070505020304" pitchFamily="18" charset="0"/>
              </a:rPr>
              <a:t>Organized by WAFW </a:t>
            </a:r>
            <a:endParaRPr lang="en-US" sz="3600" b="1" dirty="0">
              <a:solidFill>
                <a:srgbClr val="800000"/>
              </a:solidFill>
              <a:latin typeface="Times New Roman" panose="02020803070505020304" pitchFamily="18" charset="0"/>
              <a:ea typeface="MS PGothic" panose="020B0600070205080204" pitchFamily="34" charset="-128"/>
              <a:cs typeface="Times New Roman" panose="02020803070505020304" pitchFamily="18" charset="0"/>
            </a:endParaRPr>
          </a:p>
        </p:txBody>
      </p:sp>
      <p:sp>
        <p:nvSpPr>
          <p:cNvPr id="3" name="Content Placeholder 2"/>
          <p:cNvSpPr>
            <a:spLocks noGrp="1"/>
          </p:cNvSpPr>
          <p:nvPr>
            <p:ph idx="1"/>
          </p:nvPr>
        </p:nvSpPr>
        <p:spPr>
          <a:xfrm>
            <a:off x="457200" y="1758003"/>
            <a:ext cx="8229600" cy="3693871"/>
          </a:xfrm>
        </p:spPr>
        <p:txBody>
          <a:bodyPr/>
          <a:lstStyle/>
          <a:p>
            <a:pPr marL="0" indent="0" algn="ctr">
              <a:buNone/>
            </a:pPr>
            <a:endParaRPr lang="en-US" sz="1800" dirty="0">
              <a:solidFill>
                <a:prstClr val="black"/>
              </a:solidFill>
              <a:latin typeface="Times New Roman" panose="02020803070505020304" pitchFamily="18" charset="0"/>
              <a:ea typeface="MS PGothic" panose="020B0600070205080204" pitchFamily="34" charset="-128"/>
              <a:cs typeface="Times New Roman" panose="02020803070505020304" pitchFamily="18" charset="0"/>
            </a:endParaRPr>
          </a:p>
          <a:p>
            <a:pPr marL="0" indent="0" algn="ctr">
              <a:buNone/>
            </a:pPr>
            <a:endParaRPr lang="en-US" sz="1800" dirty="0">
              <a:solidFill>
                <a:prstClr val="black"/>
              </a:solidFill>
              <a:latin typeface="Times New Roman" panose="02020803070505020304" pitchFamily="18" charset="0"/>
              <a:ea typeface="MS PGothic" panose="020B0600070205080204" pitchFamily="34" charset="-128"/>
              <a:cs typeface="Times New Roman" panose="02020803070505020304" pitchFamily="18" charset="0"/>
            </a:endParaRPr>
          </a:p>
          <a:p>
            <a:pPr marL="0" indent="0" algn="ctr">
              <a:buNone/>
            </a:pPr>
            <a:endParaRPr lang="en-US" sz="1800" dirty="0">
              <a:solidFill>
                <a:prstClr val="black"/>
              </a:solidFill>
              <a:latin typeface="Times New Roman" panose="02020803070505020304" pitchFamily="18" charset="0"/>
              <a:ea typeface="MS PGothic" panose="020B0600070205080204" pitchFamily="34" charset="-128"/>
              <a:cs typeface="Times New Roman" panose="02020803070505020304" pitchFamily="18" charset="0"/>
            </a:endParaRPr>
          </a:p>
          <a:p>
            <a:pPr marL="0" indent="0" algn="ctr">
              <a:buNone/>
            </a:pPr>
            <a:endParaRPr lang="en-US" sz="1800" dirty="0">
              <a:solidFill>
                <a:prstClr val="black"/>
              </a:solidFill>
              <a:latin typeface="Times New Roman" panose="02020803070505020304" pitchFamily="18" charset="0"/>
              <a:ea typeface="MS PGothic" panose="020B0600070205080204" pitchFamily="34" charset="-128"/>
              <a:cs typeface="Times New Roman" panose="02020803070505020304" pitchFamily="18" charset="0"/>
            </a:endParaRPr>
          </a:p>
          <a:p>
            <a:pPr marL="0" indent="0" algn="ctr">
              <a:buNone/>
            </a:pPr>
            <a:endParaRPr lang="en-US" sz="1800" dirty="0">
              <a:solidFill>
                <a:prstClr val="black"/>
              </a:solidFill>
              <a:latin typeface="Times New Roman" panose="02020803070505020304" pitchFamily="18" charset="0"/>
              <a:ea typeface="MS PGothic" panose="020B0600070205080204" pitchFamily="34" charset="-128"/>
              <a:cs typeface="Times New Roman" panose="02020803070505020304" pitchFamily="18" charset="0"/>
            </a:endParaRPr>
          </a:p>
          <a:p>
            <a:pPr marL="0" indent="0">
              <a:buNone/>
            </a:pPr>
            <a:endParaRPr lang="en-US" sz="1800" dirty="0">
              <a:solidFill>
                <a:prstClr val="black"/>
              </a:solidFill>
              <a:latin typeface="Times New Roman" panose="02020803070505020304" pitchFamily="18" charset="0"/>
              <a:ea typeface="MS PGothic" panose="020B0600070205080204" pitchFamily="34" charset="-128"/>
              <a:cs typeface="Times New Roman" panose="02020803070505020304" pitchFamily="18" charset="0"/>
            </a:endParaRPr>
          </a:p>
        </p:txBody>
      </p:sp>
      <p:sp>
        <p:nvSpPr>
          <p:cNvPr id="4" name="Slide Number Placeholder 3"/>
          <p:cNvSpPr>
            <a:spLocks noGrp="1"/>
          </p:cNvSpPr>
          <p:nvPr>
            <p:ph type="sldNum" sz="quarter" idx="12"/>
          </p:nvPr>
        </p:nvSpPr>
        <p:spPr>
          <a:xfrm>
            <a:off x="6790956" y="6514321"/>
            <a:ext cx="2133600" cy="365125"/>
          </a:xfrm>
        </p:spPr>
        <p:txBody>
          <a:bodyPr/>
          <a:lstStyle/>
          <a:p>
            <a:pPr defTabSz="685800"/>
            <a:fld id="{F529CDE3-9B95-3141-A5A3-9937F2828A47}" type="slidenum">
              <a:rPr lang="en-US" sz="1600">
                <a:solidFill>
                  <a:schemeClr val="tx1"/>
                </a:solidFill>
              </a:rPr>
            </a:fld>
            <a:endParaRPr lang="en-US" sz="1600" dirty="0">
              <a:solidFill>
                <a:schemeClr val="tx1"/>
              </a:solidFill>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24305" y="1758076"/>
            <a:ext cx="2902185" cy="4185458"/>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28" y="1752644"/>
            <a:ext cx="3279087" cy="4190890"/>
          </a:xfrm>
          <a:prstGeom prst="rect">
            <a:avLst/>
          </a:prstGeom>
        </p:spPr>
      </p:pic>
      <p:sp>
        <p:nvSpPr>
          <p:cNvPr id="11" name="文本框 10"/>
          <p:cNvSpPr txBox="1"/>
          <p:nvPr/>
        </p:nvSpPr>
        <p:spPr>
          <a:xfrm>
            <a:off x="3233430" y="1752644"/>
            <a:ext cx="3087055" cy="4093428"/>
          </a:xfrm>
          <a:prstGeom prst="rect">
            <a:avLst/>
          </a:prstGeom>
          <a:noFill/>
        </p:spPr>
        <p:txBody>
          <a:bodyPr wrap="square" rtlCol="0">
            <a:spAutoFit/>
          </a:bodyPr>
          <a:lstStyle/>
          <a:p>
            <a:pPr algn="ctr" defTabSz="685800" fontAlgn="auto">
              <a:spcBef>
                <a:spcPts val="0"/>
              </a:spcBef>
              <a:spcAft>
                <a:spcPts val="0"/>
              </a:spcAft>
            </a:pPr>
            <a:r>
              <a:rPr lang="en-US" altLang="zh-CN" sz="2000" b="1" dirty="0">
                <a:solidFill>
                  <a:prstClr val="black"/>
                </a:solidFill>
                <a:cs typeface="Arial" panose="020B0704020202020204" pitchFamily="34" charset="0"/>
              </a:rPr>
              <a:t>The purpose of the Symposium is to inspire university women to discover the importance of leadership and to encourage them to see themselves as women who can contribute to their communities and can make a meaning contribution through their work.</a:t>
            </a:r>
            <a:endParaRPr lang="en-US" altLang="zh-CN" sz="2000" b="1" dirty="0">
              <a:solidFill>
                <a:prstClr val="black"/>
              </a:solidFill>
              <a:cs typeface="Arial" panose="020B07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68945"/>
            <a:ext cx="8229600" cy="857250"/>
          </a:xfrm>
        </p:spPr>
        <p:txBody>
          <a:bodyPr/>
          <a:lstStyle/>
          <a:p>
            <a:r>
              <a:rPr lang="en-US" sz="3600" b="1" dirty="0">
                <a:solidFill>
                  <a:srgbClr val="800000"/>
                </a:solidFill>
                <a:latin typeface="Times New Roman" panose="02020803070505020304" pitchFamily="18" charset="0"/>
                <a:ea typeface="MS PGothic" panose="020B0600070205080204" pitchFamily="34" charset="-128"/>
                <a:cs typeface="Times New Roman" panose="02020803070505020304" pitchFamily="18" charset="0"/>
              </a:rPr>
              <a:t>Honoring Mother’s Reception</a:t>
            </a:r>
            <a:br>
              <a:rPr lang="en-US" sz="2100" b="1" dirty="0">
                <a:solidFill>
                  <a:srgbClr val="800000"/>
                </a:solidFill>
                <a:latin typeface="Times New Roman" panose="02020803070505020304" pitchFamily="18" charset="0"/>
                <a:cs typeface="Times New Roman" panose="02020803070505020304" pitchFamily="18" charset="0"/>
              </a:rPr>
            </a:br>
            <a:br>
              <a:rPr lang="en-US" sz="2100" b="1" dirty="0">
                <a:solidFill>
                  <a:srgbClr val="800000"/>
                </a:solidFill>
                <a:latin typeface="Times New Roman" panose="02020803070505020304" pitchFamily="18" charset="0"/>
                <a:cs typeface="Times New Roman" panose="02020803070505020304" pitchFamily="18" charset="0"/>
              </a:rPr>
            </a:br>
            <a:br>
              <a:rPr lang="en-US" sz="2100" b="1" dirty="0">
                <a:solidFill>
                  <a:srgbClr val="800000"/>
                </a:solidFill>
                <a:latin typeface="Times New Roman" panose="02020803070505020304" pitchFamily="18" charset="0"/>
                <a:cs typeface="Times New Roman" panose="02020803070505020304" pitchFamily="18" charset="0"/>
              </a:rPr>
            </a:br>
            <a:r>
              <a:rPr lang="en-US" sz="2400" b="1" dirty="0">
                <a:solidFill>
                  <a:srgbClr val="800000"/>
                </a:solidFill>
                <a:latin typeface="Times New Roman" panose="02020803070505020304" pitchFamily="18" charset="0"/>
                <a:cs typeface="Times New Roman" panose="02020803070505020304" pitchFamily="18" charset="0"/>
              </a:rPr>
              <a:t>An event to celebrate and acknowledge mothers for their support to continue education and leadership </a:t>
            </a:r>
            <a:endParaRPr lang="en-US" sz="2100" b="1" dirty="0">
              <a:solidFill>
                <a:srgbClr val="800000"/>
              </a:solidFill>
              <a:latin typeface="Times New Roman" panose="02020803070505020304" pitchFamily="18" charset="0"/>
              <a:cs typeface="Times New Roman" panose="02020803070505020304" pitchFamily="18" charset="0"/>
            </a:endParaRPr>
          </a:p>
        </p:txBody>
      </p:sp>
      <p:sp>
        <p:nvSpPr>
          <p:cNvPr id="4" name="Slide Number Placeholder 3"/>
          <p:cNvSpPr>
            <a:spLocks noGrp="1"/>
          </p:cNvSpPr>
          <p:nvPr>
            <p:ph type="sldNum" sz="quarter" idx="12"/>
          </p:nvPr>
        </p:nvSpPr>
        <p:spPr/>
        <p:txBody>
          <a:bodyPr/>
          <a:lstStyle/>
          <a:p>
            <a:pPr defTabSz="685800"/>
            <a:fld id="{F529CDE3-9B95-3141-A5A3-9937F2828A47}" type="slidenum">
              <a:rPr lang="en-US"/>
            </a:fld>
            <a:endParaRPr lang="en-US"/>
          </a:p>
        </p:txBody>
      </p:sp>
      <p:pic>
        <p:nvPicPr>
          <p:cNvPr id="6" name="图片 5"/>
          <p:cNvPicPr>
            <a:picLocks noChangeAspect="1"/>
          </p:cNvPicPr>
          <p:nvPr/>
        </p:nvPicPr>
        <p:blipFill>
          <a:blip r:embed="rId1"/>
          <a:stretch>
            <a:fillRect/>
          </a:stretch>
        </p:blipFill>
        <p:spPr>
          <a:xfrm>
            <a:off x="361671" y="3048010"/>
            <a:ext cx="4174869" cy="2607183"/>
          </a:xfrm>
          <a:prstGeom prst="rect">
            <a:avLst/>
          </a:prstGeom>
        </p:spPr>
      </p:pic>
      <p:pic>
        <p:nvPicPr>
          <p:cNvPr id="7" name="图片 6"/>
          <p:cNvPicPr>
            <a:picLocks noChangeAspect="1"/>
          </p:cNvPicPr>
          <p:nvPr/>
        </p:nvPicPr>
        <p:blipFill>
          <a:blip r:embed="rId2"/>
          <a:stretch>
            <a:fillRect/>
          </a:stretch>
        </p:blipFill>
        <p:spPr>
          <a:xfrm>
            <a:off x="4871554" y="3037682"/>
            <a:ext cx="3910775" cy="260718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WAFW logo.jpg"/>
          <p:cNvPicPr>
            <a:picLocks noChangeAspect="1"/>
          </p:cNvPicPr>
          <p:nvPr/>
        </p:nvPicPr>
        <p:blipFill>
          <a:blip r:embed="rId1" cstate="print">
            <a:clrChange>
              <a:clrFrom>
                <a:srgbClr val="FDF9F9"/>
              </a:clrFrom>
              <a:clrTo>
                <a:srgbClr val="FDF9F9">
                  <a:alpha val="0"/>
                </a:srgbClr>
              </a:clrTo>
            </a:clrChange>
            <a:lum bright="70000" contrast="-70000"/>
          </a:blip>
          <a:srcRect b="29167"/>
          <a:stretch>
            <a:fillRect/>
          </a:stretch>
        </p:blipFill>
        <p:spPr>
          <a:xfrm rot="20225074">
            <a:off x="5763424" y="3163836"/>
            <a:ext cx="4440240" cy="2623004"/>
          </a:xfrm>
          <a:prstGeom prst="rect">
            <a:avLst/>
          </a:prstGeom>
        </p:spPr>
      </p:pic>
      <p:sp>
        <p:nvSpPr>
          <p:cNvPr id="9" name="TextBox 8"/>
          <p:cNvSpPr txBox="1"/>
          <p:nvPr/>
        </p:nvSpPr>
        <p:spPr>
          <a:xfrm>
            <a:off x="1295486" y="600173"/>
            <a:ext cx="7115666"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lang="en-US" sz="3200" b="1" dirty="0">
                <a:solidFill>
                  <a:srgbClr val="800000"/>
                </a:solidFill>
                <a:latin typeface="Times New Roman" panose="02020803070505020304" pitchFamily="18" charset="0"/>
                <a:cs typeface="Times New Roman" panose="02020803070505020304" pitchFamily="18" charset="0"/>
              </a:rPr>
              <a:t>World Academy Partners and Sponsors</a:t>
            </a:r>
            <a:endParaRPr lang="en-US" sz="3200" b="1" dirty="0">
              <a:solidFill>
                <a:srgbClr val="800000"/>
              </a:solidFill>
              <a:latin typeface="Times New Roman" panose="02020803070505020304" pitchFamily="18" charset="0"/>
              <a:cs typeface="Times New Roman" panose="02020803070505020304" pitchFamily="18" charset="0"/>
            </a:endParaRPr>
          </a:p>
        </p:txBody>
      </p:sp>
      <p:sp>
        <p:nvSpPr>
          <p:cNvPr id="2" name="TextBox 1"/>
          <p:cNvSpPr txBox="1"/>
          <p:nvPr/>
        </p:nvSpPr>
        <p:spPr>
          <a:xfrm>
            <a:off x="304912" y="1752644"/>
            <a:ext cx="8316924" cy="4770537"/>
          </a:xfrm>
          <a:prstGeom prst="rect">
            <a:avLst/>
          </a:prstGeom>
          <a:noFill/>
        </p:spPr>
        <p:txBody>
          <a:bodyPr wrap="square" rtlCol="0">
            <a:spAutoFit/>
          </a:bodyPr>
          <a:lstStyle/>
          <a:p>
            <a:pPr marL="0" marR="0" lvl="0" indent="0" algn="just" defTabSz="914400" rtl="0" eaLnBrk="1" fontAlgn="base" latinLnBrk="0" hangingPunct="1">
              <a:spcBef>
                <a:spcPct val="0"/>
              </a:spcBef>
              <a:spcAft>
                <a:spcPct val="0"/>
              </a:spcAft>
              <a:buClrTx/>
              <a:buSzTx/>
              <a:buFont typeface="Arial" panose="020B0704020202020204" pitchFamily="34" charset="0"/>
              <a:buNone/>
              <a:defRPr/>
            </a:pPr>
            <a:r>
              <a:rPr kumimoji="0" lang="en-US" sz="2400" b="1" i="0" u="none" strike="noStrike" kern="1200" cap="none" spc="0" normalizeH="0" baseline="0" noProof="0" dirty="0">
                <a:ln>
                  <a:noFill/>
                </a:ln>
                <a:solidFill>
                  <a:prstClr val="black"/>
                </a:solidFill>
                <a:effectLst/>
                <a:uLnTx/>
                <a:uFillTx/>
                <a:latin typeface="Times New Roman" panose="02020803070505020304" pitchFamily="18" charset="0"/>
                <a:cs typeface="Times New Roman" panose="02020803070505020304" pitchFamily="18" charset="0"/>
              </a:rPr>
              <a:t>Collaborative partnerships are essential to accelerate and achieve the United Nations Sustainable Goals. </a:t>
            </a:r>
            <a:endParaRPr kumimoji="0" lang="en-US" sz="2400" b="1" i="0" u="none" strike="noStrike" kern="1200" cap="none" spc="0" normalizeH="0" baseline="0" noProof="0" dirty="0">
              <a:ln>
                <a:noFill/>
              </a:ln>
              <a:solidFill>
                <a:prstClr val="black"/>
              </a:solidFill>
              <a:effectLst/>
              <a:uLnTx/>
              <a:uFillTx/>
              <a:latin typeface="Times New Roman" panose="02020803070505020304" pitchFamily="18" charset="0"/>
              <a:cs typeface="Times New Roman" panose="02020803070505020304" pitchFamily="18" charset="0"/>
            </a:endParaRPr>
          </a:p>
          <a:p>
            <a:pPr marL="342900" lvl="0" indent="-342900" algn="just">
              <a:lnSpc>
                <a:spcPct val="150000"/>
              </a:lnSpc>
              <a:buFont typeface="Arial" panose="020B0704020202020204" pitchFamily="34" charset="0"/>
              <a:buChar char="•"/>
              <a:defRPr/>
            </a:pPr>
            <a:r>
              <a:rPr lang="en-US" sz="2400" b="1" dirty="0">
                <a:solidFill>
                  <a:prstClr val="black"/>
                </a:solidFill>
                <a:latin typeface="Times New Roman" panose="02020803070505020304" pitchFamily="18" charset="0"/>
                <a:cs typeface="Times New Roman" panose="02020803070505020304" pitchFamily="18" charset="0"/>
              </a:rPr>
              <a:t>Meaningful dialogue and actions</a:t>
            </a:r>
            <a:endParaRPr lang="en-US" sz="2400" b="1" dirty="0">
              <a:solidFill>
                <a:prstClr val="black"/>
              </a:solidFill>
              <a:latin typeface="Times New Roman" panose="02020803070505020304" pitchFamily="18" charset="0"/>
              <a:cs typeface="Times New Roman" panose="02020803070505020304" pitchFamily="18" charset="0"/>
            </a:endParaRPr>
          </a:p>
          <a:p>
            <a:pPr marL="342900" lvl="0" indent="-342900" algn="just">
              <a:lnSpc>
                <a:spcPct val="150000"/>
              </a:lnSpc>
              <a:buFont typeface="Arial" panose="020B0704020202020204" pitchFamily="34" charset="0"/>
              <a:buChar char="•"/>
              <a:defRPr/>
            </a:pPr>
            <a:r>
              <a:rPr lang="en-US" sz="2400" b="1" dirty="0">
                <a:solidFill>
                  <a:prstClr val="black"/>
                </a:solidFill>
                <a:latin typeface="Times New Roman" panose="02020803070505020304" pitchFamily="18" charset="0"/>
                <a:cs typeface="Times New Roman" panose="02020803070505020304" pitchFamily="18" charset="0"/>
              </a:rPr>
              <a:t>Mutually beneficial to our results</a:t>
            </a:r>
            <a:endParaRPr lang="en-US" sz="2400" b="1" dirty="0">
              <a:solidFill>
                <a:prstClr val="black"/>
              </a:solidFill>
              <a:latin typeface="Times New Roman" panose="02020803070505020304" pitchFamily="18" charset="0"/>
              <a:cs typeface="Times New Roman" panose="02020803070505020304" pitchFamily="18" charset="0"/>
            </a:endParaRPr>
          </a:p>
          <a:p>
            <a:pPr marL="342900" lvl="0" indent="-342900" algn="just">
              <a:lnSpc>
                <a:spcPct val="150000"/>
              </a:lnSpc>
              <a:buFont typeface="Arial" panose="020B0704020202020204" pitchFamily="34" charset="0"/>
              <a:buChar char="•"/>
              <a:defRPr/>
            </a:pPr>
            <a:r>
              <a:rPr lang="en-US" sz="2400" b="1" dirty="0">
                <a:solidFill>
                  <a:prstClr val="black"/>
                </a:solidFill>
                <a:latin typeface="Times New Roman" panose="02020803070505020304" pitchFamily="18" charset="0"/>
                <a:cs typeface="Times New Roman" panose="02020803070505020304" pitchFamily="18" charset="0"/>
              </a:rPr>
              <a:t>Connecting Academy members and Academy projects to communities, individuals and groups</a:t>
            </a:r>
            <a:endParaRPr lang="en-US" sz="2400" b="1" dirty="0">
              <a:solidFill>
                <a:prstClr val="black"/>
              </a:solidFill>
              <a:latin typeface="Times New Roman" panose="02020803070505020304" pitchFamily="18" charset="0"/>
              <a:cs typeface="Times New Roman" panose="02020803070505020304" pitchFamily="18" charset="0"/>
            </a:endParaRPr>
          </a:p>
          <a:p>
            <a:pPr marL="342900" lvl="0" indent="-342900" algn="just">
              <a:lnSpc>
                <a:spcPct val="150000"/>
              </a:lnSpc>
              <a:buFont typeface="Arial" panose="020B0704020202020204" pitchFamily="34" charset="0"/>
              <a:buChar char="•"/>
              <a:defRPr/>
            </a:pPr>
            <a:r>
              <a:rPr lang="en-US" sz="2400" b="1" dirty="0">
                <a:solidFill>
                  <a:prstClr val="black"/>
                </a:solidFill>
                <a:latin typeface="Times New Roman" panose="02020803070505020304" pitchFamily="18" charset="0"/>
                <a:cs typeface="Times New Roman" panose="02020803070505020304" pitchFamily="18" charset="0"/>
              </a:rPr>
              <a:t>Internships, scholarships and jobs</a:t>
            </a:r>
            <a:endParaRPr lang="en-US" sz="2400" b="1" dirty="0">
              <a:solidFill>
                <a:prstClr val="black"/>
              </a:solidFill>
              <a:latin typeface="Times New Roman" panose="02020803070505020304" pitchFamily="18" charset="0"/>
              <a:cs typeface="Times New Roman" panose="02020803070505020304" pitchFamily="18" charset="0"/>
            </a:endParaRPr>
          </a:p>
          <a:p>
            <a:pPr marL="342900" lvl="0" indent="-342900" algn="just">
              <a:lnSpc>
                <a:spcPct val="150000"/>
              </a:lnSpc>
              <a:buFont typeface="Arial" panose="020B0704020202020204" pitchFamily="34" charset="0"/>
              <a:buChar char="•"/>
              <a:defRPr/>
            </a:pPr>
            <a:r>
              <a:rPr lang="en-US" sz="2400" b="1" dirty="0">
                <a:solidFill>
                  <a:prstClr val="black"/>
                </a:solidFill>
                <a:latin typeface="Times New Roman" panose="02020803070505020304" pitchFamily="18" charset="0"/>
                <a:cs typeface="Times New Roman" panose="02020803070505020304" pitchFamily="18" charset="0"/>
              </a:rPr>
              <a:t>Mentorships, support and new possibilities</a:t>
            </a:r>
            <a:endParaRPr lang="en-US" sz="2400" b="1" dirty="0">
              <a:solidFill>
                <a:prstClr val="black"/>
              </a:solidFill>
              <a:latin typeface="Times New Roman" panose="02020803070505020304" pitchFamily="18" charset="0"/>
              <a:cs typeface="Times New Roman" panose="02020803070505020304" pitchFamily="18" charset="0"/>
            </a:endParaRPr>
          </a:p>
          <a:p>
            <a:pPr marL="342900" lvl="0" indent="-342900" algn="just">
              <a:buFont typeface="Arial" panose="020B0704020202020204" pitchFamily="34" charset="0"/>
              <a:buChar char="•"/>
              <a:defRPr/>
            </a:pPr>
            <a:endParaRPr kumimoji="0" lang="en-US" sz="20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a:p>
            <a:pPr marL="0" marR="0" lvl="0" indent="0" algn="just" defTabSz="914400" rtl="0" eaLnBrk="1" fontAlgn="base" latinLnBrk="0" hangingPunct="1">
              <a:lnSpc>
                <a:spcPct val="100000"/>
              </a:lnSpc>
              <a:spcBef>
                <a:spcPct val="0"/>
              </a:spcBef>
              <a:spcAft>
                <a:spcPct val="0"/>
              </a:spcAft>
              <a:buClrTx/>
              <a:buSzTx/>
              <a:buFont typeface="Arial" panose="020B0704020202020204" pitchFamily="34" charset="0"/>
              <a:buNone/>
              <a:defRPr/>
            </a:pPr>
            <a:r>
              <a:rPr kumimoji="0" lang="zh-CN" altLang="en-US" sz="20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rPr>
              <a:t>        </a:t>
            </a:r>
            <a:endParaRPr kumimoji="0" lang="en-US" altLang="zh-CN" sz="2000" b="0" i="0" u="none" strike="noStrike" kern="1200" cap="none" spc="0" normalizeH="0" baseline="0" noProof="0" dirty="0">
              <a:ln>
                <a:noFill/>
              </a:ln>
              <a:solidFill>
                <a:prstClr val="black"/>
              </a:solidFill>
              <a:effectLst/>
              <a:uLnTx/>
              <a:uFillTx/>
              <a:latin typeface="Times New Roman" panose="02020803070505020304" pitchFamily="18" charset="0"/>
              <a:ea typeface="MS PGothic" panose="020B0600070205080204" pitchFamily="34" charset="-128"/>
              <a:cs typeface="Times New Roman" panose="02020803070505020304" pitchFamily="18" charset="0"/>
            </a:endParaRPr>
          </a:p>
        </p:txBody>
      </p:sp>
      <p:sp>
        <p:nvSpPr>
          <p:cNvPr id="3" name="Slide Number Placeholder 2"/>
          <p:cNvSpPr>
            <a:spLocks noGrp="1"/>
          </p:cNvSpPr>
          <p:nvPr>
            <p:ph type="sldNum" sz="quarter" idx="12"/>
          </p:nvPr>
        </p:nvSpPr>
        <p:spPr>
          <a:xfrm>
            <a:off x="6587053" y="6493381"/>
            <a:ext cx="2133600" cy="365125"/>
          </a:xfrm>
        </p:spPr>
        <p:txBody>
          <a:bodyPr/>
          <a:lstStyle/>
          <a:p>
            <a:fld id="{F529CDE3-9B95-3141-A5A3-9937F2828A47}" type="slidenum">
              <a:rPr lang="en-US" sz="1600" smtClean="0">
                <a:solidFill>
                  <a:schemeClr val="tx1"/>
                </a:solidFill>
              </a:rPr>
            </a:fld>
            <a:endParaRPr lang="en-US" dirty="0">
              <a:solidFill>
                <a:schemeClr val="tx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75664" y="4791274"/>
            <a:ext cx="1685967" cy="1685967"/>
          </a:xfrm>
          <a:prstGeom prst="rect">
            <a:avLst/>
          </a:prstGeom>
        </p:spPr>
      </p:pic>
      <p:pic>
        <p:nvPicPr>
          <p:cNvPr id="27" name="图片 26"/>
          <p:cNvPicPr>
            <a:picLocks noChangeAspect="1"/>
          </p:cNvPicPr>
          <p:nvPr/>
        </p:nvPicPr>
        <p:blipFill rotWithShape="1">
          <a:blip r:embed="rId2">
            <a:extLst>
              <a:ext uri="{28A0092B-C50C-407E-A947-70E740481C1C}">
                <a14:useLocalDpi xmlns:a14="http://schemas.microsoft.com/office/drawing/2010/main" val="0"/>
              </a:ext>
            </a:extLst>
          </a:blip>
          <a:srcRect t="16533" b="20098"/>
          <a:stretch>
            <a:fillRect/>
          </a:stretch>
        </p:blipFill>
        <p:spPr>
          <a:xfrm>
            <a:off x="5454455" y="5392441"/>
            <a:ext cx="1621581" cy="1027566"/>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0822" y="1560824"/>
            <a:ext cx="1855670" cy="720000"/>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783" y="4184255"/>
            <a:ext cx="963057" cy="720000"/>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836" y="1356843"/>
            <a:ext cx="984394" cy="2065162"/>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1726" y="1136464"/>
            <a:ext cx="1460160" cy="1401754"/>
          </a:xfrm>
          <a:prstGeom prst="rect">
            <a:avLst/>
          </a:prstGeom>
        </p:spPr>
      </p:pic>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2429" y="1522840"/>
            <a:ext cx="1479571" cy="776775"/>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6144" y="2383729"/>
            <a:ext cx="1289979" cy="876524"/>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98432" y="3505210"/>
            <a:ext cx="1363537" cy="1363537"/>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7571" y="1127362"/>
            <a:ext cx="1534705" cy="1473316"/>
          </a:xfrm>
          <a:prstGeom prst="rect">
            <a:avLst/>
          </a:prstGeom>
        </p:spPr>
      </p:pic>
      <p:pic>
        <p:nvPicPr>
          <p:cNvPr id="29" name="图片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3121" y="4055050"/>
            <a:ext cx="1476139" cy="1472448"/>
          </a:xfrm>
          <a:prstGeom prst="rect">
            <a:avLst/>
          </a:prstGeom>
        </p:spPr>
      </p:pic>
      <p:pic>
        <p:nvPicPr>
          <p:cNvPr id="14" name="图片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95026" y="2530125"/>
            <a:ext cx="2637148" cy="676868"/>
          </a:xfrm>
          <a:prstGeom prst="rect">
            <a:avLst/>
          </a:prstGeom>
        </p:spPr>
      </p:pic>
      <p:pic>
        <p:nvPicPr>
          <p:cNvPr id="15" name="图片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67663" y="2628686"/>
            <a:ext cx="1534706" cy="506453"/>
          </a:xfrm>
          <a:prstGeom prst="rect">
            <a:avLst/>
          </a:prstGeom>
        </p:spPr>
      </p:pic>
      <p:pic>
        <p:nvPicPr>
          <p:cNvPr id="16"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99466" y="2530125"/>
            <a:ext cx="1138417" cy="1138417"/>
          </a:xfrm>
          <a:prstGeom prst="rect">
            <a:avLst/>
          </a:prstGeom>
        </p:spPr>
      </p:pic>
      <p:pic>
        <p:nvPicPr>
          <p:cNvPr id="17" name="图片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3385" y="3465043"/>
            <a:ext cx="1938873" cy="562273"/>
          </a:xfrm>
          <a:prstGeom prst="rect">
            <a:avLst/>
          </a:prstGeom>
        </p:spPr>
      </p:pic>
      <p:pic>
        <p:nvPicPr>
          <p:cNvPr id="18" name="图片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68343" y="4607011"/>
            <a:ext cx="1869474" cy="720000"/>
          </a:xfrm>
          <a:prstGeom prst="rect">
            <a:avLst/>
          </a:prstGeom>
        </p:spPr>
      </p:pic>
      <p:pic>
        <p:nvPicPr>
          <p:cNvPr id="19" name="图片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14426" y="4967011"/>
            <a:ext cx="720000" cy="720000"/>
          </a:xfrm>
          <a:prstGeom prst="rect">
            <a:avLst/>
          </a:prstGeom>
        </p:spPr>
      </p:pic>
      <p:pic>
        <p:nvPicPr>
          <p:cNvPr id="20" name="图片 1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129224" y="3248211"/>
            <a:ext cx="1543895" cy="1543895"/>
          </a:xfrm>
          <a:prstGeom prst="rect">
            <a:avLst/>
          </a:prstGeom>
        </p:spPr>
      </p:pic>
      <p:pic>
        <p:nvPicPr>
          <p:cNvPr id="21" name="图片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76341" y="1512220"/>
            <a:ext cx="1180328" cy="720000"/>
          </a:xfrm>
          <a:prstGeom prst="rect">
            <a:avLst/>
          </a:prstGeom>
        </p:spPr>
      </p:pic>
      <p:pic>
        <p:nvPicPr>
          <p:cNvPr id="22" name="图片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617274" y="4444803"/>
            <a:ext cx="1066813" cy="1088585"/>
          </a:xfrm>
          <a:prstGeom prst="rect">
            <a:avLst/>
          </a:prstGeom>
        </p:spPr>
      </p:pic>
      <p:pic>
        <p:nvPicPr>
          <p:cNvPr id="23" name="图片 2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69994" y="2530125"/>
            <a:ext cx="730667" cy="720000"/>
          </a:xfrm>
          <a:prstGeom prst="rect">
            <a:avLst/>
          </a:prstGeom>
        </p:spPr>
      </p:pic>
      <p:pic>
        <p:nvPicPr>
          <p:cNvPr id="25" name="图片 2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001921" y="3322944"/>
            <a:ext cx="1066812" cy="1066812"/>
          </a:xfrm>
          <a:prstGeom prst="rect">
            <a:avLst/>
          </a:prstGeom>
        </p:spPr>
      </p:pic>
      <p:pic>
        <p:nvPicPr>
          <p:cNvPr id="26" name="图片 2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410197" y="3746179"/>
            <a:ext cx="1981651" cy="720000"/>
          </a:xfrm>
          <a:prstGeom prst="rect">
            <a:avLst/>
          </a:prstGeom>
        </p:spPr>
      </p:pic>
      <p:pic>
        <p:nvPicPr>
          <p:cNvPr id="28" name="图片 2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168472" y="5620854"/>
            <a:ext cx="1788197" cy="720000"/>
          </a:xfrm>
          <a:prstGeom prst="rect">
            <a:avLst/>
          </a:prstGeom>
        </p:spPr>
      </p:pic>
      <p:pic>
        <p:nvPicPr>
          <p:cNvPr id="30" name="图片 29"/>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1472" y="5575127"/>
            <a:ext cx="1768972" cy="811455"/>
          </a:xfrm>
          <a:prstGeom prst="rect">
            <a:avLst/>
          </a:prstGeom>
        </p:spPr>
      </p:pic>
      <p:sp>
        <p:nvSpPr>
          <p:cNvPr id="32" name="文本框 31"/>
          <p:cNvSpPr txBox="1"/>
          <p:nvPr/>
        </p:nvSpPr>
        <p:spPr>
          <a:xfrm>
            <a:off x="1923230" y="437993"/>
            <a:ext cx="6405163"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r>
              <a:rPr lang="en-US" altLang="zh-CN" sz="3600" b="1" dirty="0">
                <a:solidFill>
                  <a:srgbClr val="800000"/>
                </a:solidFill>
                <a:latin typeface="Times New Roman" panose="02020803070505020304" pitchFamily="18" charset="0"/>
                <a:cs typeface="Times New Roman" panose="02020803070505020304" pitchFamily="18" charset="0"/>
              </a:rPr>
              <a:t>WAFW Partners and Sponsors</a:t>
            </a:r>
            <a:endParaRPr lang="zh-CN" altLang="en-US" sz="3600" b="1" dirty="0">
              <a:solidFill>
                <a:srgbClr val="800000"/>
              </a:solidFill>
              <a:latin typeface="Times New Roman" panose="02020803070505020304" pitchFamily="18" charset="0"/>
              <a:cs typeface="Times New Roman" panose="02020803070505020304" pitchFamily="18" charset="0"/>
            </a:endParaRPr>
          </a:p>
        </p:txBody>
      </p:sp>
      <p:pic>
        <p:nvPicPr>
          <p:cNvPr id="6" name="图片 5"/>
          <p:cNvPicPr>
            <a:picLocks noChangeAspect="1"/>
          </p:cNvPicPr>
          <p:nvPr/>
        </p:nvPicPr>
        <p:blipFill>
          <a:blip r:embed="rId26"/>
          <a:stretch>
            <a:fillRect/>
          </a:stretch>
        </p:blipFill>
        <p:spPr>
          <a:xfrm>
            <a:off x="1727543" y="5368519"/>
            <a:ext cx="2160000" cy="1539542"/>
          </a:xfrm>
          <a:prstGeom prst="rect">
            <a:avLst/>
          </a:prstGeom>
        </p:spPr>
      </p:pic>
      <p:sp>
        <p:nvSpPr>
          <p:cNvPr id="8" name="TextBox 7"/>
          <p:cNvSpPr txBox="1"/>
          <p:nvPr/>
        </p:nvSpPr>
        <p:spPr>
          <a:xfrm>
            <a:off x="7368674" y="6580911"/>
            <a:ext cx="1609818" cy="276999"/>
          </a:xfrm>
          <a:prstGeom prst="rect">
            <a:avLst/>
          </a:prstGeom>
          <a:noFill/>
        </p:spPr>
        <p:txBody>
          <a:bodyPr wrap="square" rtlCol="0">
            <a:spAutoFit/>
          </a:bodyPr>
          <a:lstStyle/>
          <a:p>
            <a:pPr algn="r"/>
            <a:r>
              <a:rPr lang="en-US" sz="1200" dirty="0"/>
              <a:t>25</a:t>
            </a:r>
            <a:endParaRPr lang="en-US" sz="1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内容占位符 3"/>
          <p:cNvPicPr>
            <a:picLocks noGrp="1" noChangeAspect="1"/>
          </p:cNvPicPr>
          <p:nvPr>
            <p:ph idx="1"/>
          </p:nvPr>
        </p:nvPicPr>
        <p:blipFill>
          <a:blip r:embed="rId1">
            <a:extLst>
              <a:ext uri="{28A0092B-C50C-407E-A947-70E740481C1C}">
                <a14:useLocalDpi xmlns:a14="http://schemas.microsoft.com/office/drawing/2010/main" val="0"/>
              </a:ext>
            </a:extLst>
          </a:blip>
          <a:srcRect b="4443"/>
          <a:stretch>
            <a:fillRect/>
          </a:stretch>
        </p:blipFill>
        <p:spPr>
          <a:xfrm>
            <a:off x="0" y="-13961"/>
            <a:ext cx="9144000" cy="6553200"/>
          </a:xfrm>
        </p:spPr>
      </p:pic>
      <p:sp>
        <p:nvSpPr>
          <p:cNvPr id="3" name="TextBox 2"/>
          <p:cNvSpPr txBox="1"/>
          <p:nvPr/>
        </p:nvSpPr>
        <p:spPr>
          <a:xfrm>
            <a:off x="228714" y="1752644"/>
            <a:ext cx="8381780" cy="1754326"/>
          </a:xfrm>
          <a:prstGeom prst="rect">
            <a:avLst/>
          </a:prstGeom>
          <a:noFill/>
        </p:spPr>
        <p:txBody>
          <a:bodyPr wrap="square" rtlCol="0">
            <a:spAutoFit/>
          </a:bodyPr>
          <a:lstStyle/>
          <a:p>
            <a:pPr algn="ctr"/>
            <a:r>
              <a:rPr lang="en-US" sz="3600" dirty="0">
                <a:solidFill>
                  <a:schemeClr val="bg1"/>
                </a:solidFill>
                <a:latin typeface="Times New Roman" panose="02020803070505020304" pitchFamily="18" charset="0"/>
                <a:cs typeface="Times New Roman" panose="02020803070505020304" pitchFamily="18" charset="0"/>
              </a:rPr>
              <a:t>Possibilities For Creating A Future</a:t>
            </a:r>
            <a:endParaRPr lang="en-US" sz="3600" dirty="0">
              <a:solidFill>
                <a:schemeClr val="bg1"/>
              </a:solidFill>
              <a:latin typeface="Times New Roman" panose="02020803070505020304" pitchFamily="18" charset="0"/>
              <a:cs typeface="Times New Roman" panose="02020803070505020304" pitchFamily="18" charset="0"/>
            </a:endParaRPr>
          </a:p>
          <a:p>
            <a:pPr algn="ctr"/>
            <a:endParaRPr lang="en-US" sz="3600" dirty="0">
              <a:solidFill>
                <a:schemeClr val="bg1"/>
              </a:solidFill>
              <a:latin typeface="Times New Roman" panose="02020803070505020304" pitchFamily="18" charset="0"/>
              <a:cs typeface="Times New Roman" panose="02020803070505020304" pitchFamily="18" charset="0"/>
            </a:endParaRPr>
          </a:p>
          <a:p>
            <a:pPr algn="ctr"/>
            <a:r>
              <a:rPr lang="en-US" sz="3600" dirty="0">
                <a:solidFill>
                  <a:schemeClr val="bg1"/>
                </a:solidFill>
                <a:latin typeface="Times New Roman" panose="02020803070505020304" pitchFamily="18" charset="0"/>
                <a:cs typeface="Times New Roman" panose="02020803070505020304" pitchFamily="18" charset="0"/>
              </a:rPr>
              <a:t>What’s Next?</a:t>
            </a:r>
            <a:endParaRPr lang="en-US" sz="3600" dirty="0">
              <a:solidFill>
                <a:schemeClr val="bg1"/>
              </a:solidFill>
              <a:latin typeface="Times New Roman" panose="02020803070505020304" pitchFamily="18" charset="0"/>
              <a:cs typeface="Times New Roman" panose="02020803070505020304" pitchFamily="18" charset="0"/>
            </a:endParaRPr>
          </a:p>
        </p:txBody>
      </p:sp>
      <p:sp>
        <p:nvSpPr>
          <p:cNvPr id="2" name="Slide Number Placeholder 1"/>
          <p:cNvSpPr>
            <a:spLocks noGrp="1"/>
          </p:cNvSpPr>
          <p:nvPr>
            <p:ph type="sldNum" sz="quarter" idx="12"/>
          </p:nvPr>
        </p:nvSpPr>
        <p:spPr/>
        <p:txBody>
          <a:bodyPr/>
          <a:lstStyle/>
          <a:p>
            <a:fld id="{15CE73D5-16B8-4FE8-A185-361BDC427C13}" type="slidenum">
              <a:rPr lang="zh-CN" altLang="en-US" smtClean="0"/>
            </a:fld>
            <a:endParaRPr lang="en-US" altLang="zh-C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a:spLocks noChangeArrowheads="1"/>
          </p:cNvSpPr>
          <p:nvPr/>
        </p:nvSpPr>
        <p:spPr bwMode="auto">
          <a:xfrm>
            <a:off x="102203" y="1722023"/>
            <a:ext cx="7679592" cy="4858349"/>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noAutofit/>
          </a:bodyPr>
          <a:lstStyle/>
          <a:p>
            <a:pPr>
              <a:lnSpc>
                <a:spcPct val="50000"/>
              </a:lnSpc>
              <a:spcBef>
                <a:spcPts val="0"/>
              </a:spcBef>
              <a:spcAft>
                <a:spcPts val="0"/>
              </a:spcAft>
            </a:pPr>
            <a:r>
              <a:rPr lang="en-US" sz="2000" b="1" dirty="0">
                <a:solidFill>
                  <a:srgbClr val="FF0000"/>
                </a:solidFill>
                <a:latin typeface="Georgia" panose="02040502050405020303" pitchFamily="18" charset="0"/>
                <a:ea typeface="Songti TC" panose="02010600040101010101" charset="-122"/>
                <a:cs typeface="Times New Roman" panose="02020803070505020304" pitchFamily="18" charset="0"/>
              </a:rPr>
              <a:t>1 in 4 </a:t>
            </a:r>
            <a:r>
              <a:rPr lang="en-US" sz="2000" dirty="0">
                <a:solidFill>
                  <a:srgbClr val="000000"/>
                </a:solidFill>
                <a:latin typeface="Georgia" panose="02040502050405020303" pitchFamily="18" charset="0"/>
                <a:ea typeface="Songti TC" panose="02010600040101010101" charset="-122"/>
                <a:cs typeface="Times New Roman" panose="02020803070505020304" pitchFamily="18" charset="0"/>
              </a:rPr>
              <a:t>girls will be born into poverty </a:t>
            </a:r>
            <a:endParaRPr lang="en-US" sz="1100" dirty="0">
              <a:ea typeface="DengXian" panose="02010600030101010101" pitchFamily="2" charset="-122"/>
              <a:cs typeface="Times New Roman" panose="02020803070505020304" pitchFamily="18" charset="0"/>
            </a:endParaRPr>
          </a:p>
          <a:p>
            <a:pPr>
              <a:lnSpc>
                <a:spcPct val="50000"/>
              </a:lnSpc>
              <a:spcBef>
                <a:spcPts val="1800"/>
              </a:spcBef>
              <a:spcAft>
                <a:spcPts val="0"/>
              </a:spcAft>
            </a:pPr>
            <a:r>
              <a:rPr lang="en-US" sz="2000" b="1" dirty="0">
                <a:solidFill>
                  <a:srgbClr val="FF0000"/>
                </a:solidFill>
                <a:latin typeface="Georgia" panose="02040502050405020303" pitchFamily="18" charset="0"/>
                <a:ea typeface="Songti TC" panose="02010600040101010101" charset="-122"/>
                <a:cs typeface="Times New Roman" panose="02020803070505020304" pitchFamily="18" charset="0"/>
              </a:rPr>
              <a:t>50% girls </a:t>
            </a:r>
            <a:r>
              <a:rPr lang="en-US" sz="2000" dirty="0">
                <a:solidFill>
                  <a:srgbClr val="000000"/>
                </a:solidFill>
                <a:latin typeface="Georgia" panose="02040502050405020303" pitchFamily="18" charset="0"/>
                <a:ea typeface="Songti TC" panose="02010600040101010101" charset="-122"/>
                <a:cs typeface="Times New Roman" panose="02020803070505020304" pitchFamily="18" charset="0"/>
              </a:rPr>
              <a:t>in developing countries do not enter high school </a:t>
            </a:r>
            <a:endParaRPr lang="en-US" sz="1100" dirty="0">
              <a:ea typeface="DengXian" panose="02010600030101010101" pitchFamily="2" charset="-122"/>
              <a:cs typeface="Times New Roman" panose="02020803070505020304" pitchFamily="18" charset="0"/>
            </a:endParaRPr>
          </a:p>
          <a:p>
            <a:pPr>
              <a:spcBef>
                <a:spcPts val="1800"/>
              </a:spcBef>
              <a:spcAft>
                <a:spcPts val="0"/>
              </a:spcAft>
            </a:pPr>
            <a:r>
              <a:rPr lang="en-US" sz="2000" b="1" dirty="0">
                <a:solidFill>
                  <a:srgbClr val="FF0000"/>
                </a:solidFill>
                <a:latin typeface="Georgia" panose="02040502050405020303" pitchFamily="18" charset="0"/>
                <a:ea typeface="Songti TC" panose="02010600040101010101" charset="-122"/>
                <a:cs typeface="Times New Roman" panose="02020803070505020304" pitchFamily="18" charset="0"/>
              </a:rPr>
              <a:t>40.3 million </a:t>
            </a:r>
            <a:r>
              <a:rPr lang="en-US" sz="2000" dirty="0">
                <a:solidFill>
                  <a:srgbClr val="000000"/>
                </a:solidFill>
                <a:latin typeface="Georgia" panose="02040502050405020303" pitchFamily="18" charset="0"/>
                <a:ea typeface="Songti TC" panose="02010600040101010101" charset="-122"/>
                <a:cs typeface="Times New Roman" panose="02020803070505020304" pitchFamily="18" charset="0"/>
              </a:rPr>
              <a:t>victims of human trafficking globally; </a:t>
            </a:r>
            <a:r>
              <a:rPr lang="en-US" sz="2000" b="1" dirty="0">
                <a:solidFill>
                  <a:srgbClr val="FF0000"/>
                </a:solidFill>
                <a:latin typeface="Georgia" panose="02040502050405020303" pitchFamily="18" charset="0"/>
                <a:ea typeface="Songti TC" panose="02010600040101010101" charset="-122"/>
                <a:cs typeface="Times New Roman" panose="02020803070505020304" pitchFamily="18" charset="0"/>
              </a:rPr>
              <a:t>75% </a:t>
            </a:r>
            <a:r>
              <a:rPr lang="en-US" sz="2000" dirty="0">
                <a:solidFill>
                  <a:srgbClr val="000000"/>
                </a:solidFill>
                <a:latin typeface="Georgia" panose="02040502050405020303" pitchFamily="18" charset="0"/>
                <a:ea typeface="Songti TC" panose="02010600040101010101" charset="-122"/>
                <a:cs typeface="Times New Roman" panose="02020803070505020304" pitchFamily="18" charset="0"/>
              </a:rPr>
              <a:t>are women and girls</a:t>
            </a:r>
            <a:endParaRPr lang="en-US" sz="1100" dirty="0">
              <a:ea typeface="DengXian" panose="02010600030101010101" pitchFamily="2" charset="-122"/>
              <a:cs typeface="Times New Roman" panose="02020803070505020304" pitchFamily="18" charset="0"/>
            </a:endParaRPr>
          </a:p>
          <a:p>
            <a:pPr>
              <a:lnSpc>
                <a:spcPct val="50000"/>
              </a:lnSpc>
              <a:spcBef>
                <a:spcPts val="1800"/>
              </a:spcBef>
              <a:spcAft>
                <a:spcPts val="0"/>
              </a:spcAft>
            </a:pPr>
            <a:r>
              <a:rPr lang="en-US" sz="2000" b="1" dirty="0">
                <a:solidFill>
                  <a:srgbClr val="FF0000"/>
                </a:solidFill>
                <a:latin typeface="Georgia" panose="02040502050405020303" pitchFamily="18" charset="0"/>
                <a:ea typeface="Songti TC" panose="02010600040101010101" charset="-122"/>
                <a:cs typeface="Times New Roman" panose="02020803070505020304" pitchFamily="18" charset="0"/>
              </a:rPr>
              <a:t>1 in 3 </a:t>
            </a:r>
            <a:r>
              <a:rPr lang="en-US" sz="2000" dirty="0">
                <a:solidFill>
                  <a:srgbClr val="000000"/>
                </a:solidFill>
                <a:latin typeface="Georgia" panose="02040502050405020303" pitchFamily="18" charset="0"/>
                <a:ea typeface="Songti TC" panose="02010600040101010101" charset="-122"/>
                <a:cs typeface="Times New Roman" panose="02020803070505020304" pitchFamily="18" charset="0"/>
              </a:rPr>
              <a:t>women are victims of domestic violence </a:t>
            </a:r>
            <a:endParaRPr lang="en-US" sz="1100" dirty="0">
              <a:ea typeface="DengXian" panose="02010600030101010101" pitchFamily="2" charset="-122"/>
              <a:cs typeface="Times New Roman" panose="02020803070505020304" pitchFamily="18" charset="0"/>
            </a:endParaRPr>
          </a:p>
          <a:p>
            <a:pPr>
              <a:lnSpc>
                <a:spcPct val="50000"/>
              </a:lnSpc>
              <a:spcBef>
                <a:spcPts val="1800"/>
              </a:spcBef>
              <a:spcAft>
                <a:spcPts val="0"/>
              </a:spcAft>
            </a:pPr>
            <a:r>
              <a:rPr lang="en-US" sz="2000" b="1" dirty="0">
                <a:solidFill>
                  <a:srgbClr val="FF0000"/>
                </a:solidFill>
                <a:latin typeface="Georgia" panose="02040502050405020303" pitchFamily="18" charset="0"/>
                <a:ea typeface="Songti TC" panose="02010600040101010101" charset="-122"/>
                <a:cs typeface="Times New Roman" panose="02020803070505020304" pitchFamily="18" charset="0"/>
              </a:rPr>
              <a:t>60% </a:t>
            </a:r>
            <a:r>
              <a:rPr lang="en-US" sz="2000" dirty="0">
                <a:solidFill>
                  <a:srgbClr val="000000"/>
                </a:solidFill>
                <a:latin typeface="Georgia" panose="02040502050405020303" pitchFamily="18" charset="0"/>
                <a:ea typeface="Songti TC" panose="02010600040101010101" charset="-122"/>
                <a:cs typeface="Times New Roman" panose="02020803070505020304" pitchFamily="18" charset="0"/>
              </a:rPr>
              <a:t>of malnourished people are women</a:t>
            </a:r>
            <a:endParaRPr lang="en-US" sz="1100" dirty="0">
              <a:ea typeface="DengXian" panose="02010600030101010101" pitchFamily="2" charset="-122"/>
              <a:cs typeface="Times New Roman" panose="02020803070505020304" pitchFamily="18" charset="0"/>
            </a:endParaRPr>
          </a:p>
          <a:p>
            <a:pPr>
              <a:lnSpc>
                <a:spcPct val="50000"/>
              </a:lnSpc>
              <a:spcBef>
                <a:spcPts val="1800"/>
              </a:spcBef>
              <a:spcAft>
                <a:spcPts val="0"/>
              </a:spcAft>
            </a:pPr>
            <a:r>
              <a:rPr lang="en-US" sz="2000" dirty="0">
                <a:solidFill>
                  <a:srgbClr val="000000"/>
                </a:solidFill>
                <a:latin typeface="Georgia" panose="02040502050405020303" pitchFamily="18" charset="0"/>
                <a:ea typeface="Songti TC" panose="02010600040101010101" charset="-122"/>
                <a:cs typeface="Times New Roman" panose="02020803070505020304" pitchFamily="18" charset="0"/>
              </a:rPr>
              <a:t>Only </a:t>
            </a:r>
            <a:r>
              <a:rPr lang="en-US" sz="2000" b="1" dirty="0">
                <a:solidFill>
                  <a:srgbClr val="FF0000"/>
                </a:solidFill>
                <a:latin typeface="Georgia" panose="02040502050405020303" pitchFamily="18" charset="0"/>
                <a:ea typeface="Songti TC" panose="02010600040101010101" charset="-122"/>
                <a:cs typeface="Times New Roman" panose="02020803070505020304" pitchFamily="18" charset="0"/>
              </a:rPr>
              <a:t>5% </a:t>
            </a:r>
            <a:r>
              <a:rPr lang="en-US" sz="2000" dirty="0">
                <a:solidFill>
                  <a:srgbClr val="000000"/>
                </a:solidFill>
                <a:latin typeface="Georgia" panose="02040502050405020303" pitchFamily="18" charset="0"/>
                <a:ea typeface="Songti TC" panose="02010600040101010101" charset="-122"/>
                <a:cs typeface="Times New Roman" panose="02020803070505020304" pitchFamily="18" charset="0"/>
              </a:rPr>
              <a:t>of Fortune 500 CEO’s are women</a:t>
            </a:r>
            <a:endParaRPr lang="en-US" sz="1100" dirty="0">
              <a:ea typeface="DengXian" panose="02010600030101010101" pitchFamily="2" charset="-122"/>
              <a:cs typeface="Times New Roman" panose="02020803070505020304" pitchFamily="18" charset="0"/>
            </a:endParaRPr>
          </a:p>
          <a:p>
            <a:pPr>
              <a:lnSpc>
                <a:spcPct val="50000"/>
              </a:lnSpc>
              <a:spcBef>
                <a:spcPts val="1800"/>
              </a:spcBef>
              <a:spcAft>
                <a:spcPts val="0"/>
              </a:spcAft>
            </a:pPr>
            <a:r>
              <a:rPr lang="en-US" sz="2000" dirty="0">
                <a:solidFill>
                  <a:srgbClr val="000000"/>
                </a:solidFill>
                <a:latin typeface="Georgia" panose="02040502050405020303" pitchFamily="18" charset="0"/>
                <a:ea typeface="Songti TC" panose="02010600040101010101" charset="-122"/>
                <a:cs typeface="Times New Roman" panose="02020803070505020304" pitchFamily="18" charset="0"/>
              </a:rPr>
              <a:t>Only </a:t>
            </a:r>
            <a:r>
              <a:rPr lang="en-US" sz="2000" b="1" dirty="0">
                <a:solidFill>
                  <a:srgbClr val="FF0000"/>
                </a:solidFill>
                <a:latin typeface="Georgia" panose="02040502050405020303" pitchFamily="18" charset="0"/>
                <a:ea typeface="Songti TC" panose="02010600040101010101" charset="-122"/>
                <a:cs typeface="Times New Roman" panose="02020803070505020304" pitchFamily="18" charset="0"/>
              </a:rPr>
              <a:t>24.3% </a:t>
            </a:r>
            <a:r>
              <a:rPr lang="en-US" sz="2000" dirty="0">
                <a:solidFill>
                  <a:srgbClr val="000000"/>
                </a:solidFill>
                <a:latin typeface="Georgia" panose="02040502050405020303" pitchFamily="18" charset="0"/>
                <a:ea typeface="Songti TC" panose="02010600040101010101" charset="-122"/>
                <a:cs typeface="Times New Roman" panose="02020803070505020304" pitchFamily="18" charset="0"/>
              </a:rPr>
              <a:t>of members of National Parliaments are women  </a:t>
            </a:r>
            <a:endParaRPr lang="en-US" sz="1100" dirty="0">
              <a:ea typeface="DengXian" panose="02010600030101010101" pitchFamily="2" charset="-122"/>
              <a:cs typeface="Times New Roman" panose="02020803070505020304" pitchFamily="18" charset="0"/>
            </a:endParaRPr>
          </a:p>
          <a:p>
            <a:pPr>
              <a:lnSpc>
                <a:spcPct val="50000"/>
              </a:lnSpc>
              <a:spcBef>
                <a:spcPts val="1800"/>
              </a:spcBef>
              <a:spcAft>
                <a:spcPts val="0"/>
              </a:spcAft>
            </a:pPr>
            <a:r>
              <a:rPr lang="en-US" sz="2000" dirty="0">
                <a:solidFill>
                  <a:srgbClr val="000000"/>
                </a:solidFill>
                <a:latin typeface="Georgia" panose="02040502050405020303" pitchFamily="18" charset="0"/>
                <a:ea typeface="Songti TC" panose="02010600040101010101" charset="-122"/>
                <a:cs typeface="Times New Roman" panose="02020803070505020304" pitchFamily="18" charset="0"/>
              </a:rPr>
              <a:t>Only </a:t>
            </a:r>
            <a:r>
              <a:rPr lang="en-US" sz="2000" b="1" dirty="0">
                <a:solidFill>
                  <a:srgbClr val="FF0000"/>
                </a:solidFill>
                <a:latin typeface="Georgia" panose="02040502050405020303" pitchFamily="18" charset="0"/>
                <a:ea typeface="Songti TC" panose="02010600040101010101" charset="-122"/>
                <a:cs typeface="Times New Roman" panose="02020803070505020304" pitchFamily="18" charset="0"/>
              </a:rPr>
              <a:t>7% </a:t>
            </a:r>
            <a:r>
              <a:rPr lang="en-US" sz="2000" dirty="0">
                <a:solidFill>
                  <a:srgbClr val="000000"/>
                </a:solidFill>
                <a:latin typeface="Georgia" panose="02040502050405020303" pitchFamily="18" charset="0"/>
                <a:ea typeface="Songti TC" panose="02010600040101010101" charset="-122"/>
                <a:cs typeface="Times New Roman" panose="02020803070505020304" pitchFamily="18" charset="0"/>
              </a:rPr>
              <a:t>of top executives are women </a:t>
            </a:r>
            <a:endParaRPr lang="en-US" sz="1100" dirty="0">
              <a:ea typeface="DengXian" panose="02010600030101010101" pitchFamily="2" charset="-122"/>
              <a:cs typeface="Times New Roman" panose="02020803070505020304" pitchFamily="18" charset="0"/>
            </a:endParaRPr>
          </a:p>
          <a:p>
            <a:pPr>
              <a:lnSpc>
                <a:spcPct val="50000"/>
              </a:lnSpc>
              <a:spcBef>
                <a:spcPts val="1800"/>
              </a:spcBef>
              <a:spcAft>
                <a:spcPts val="0"/>
              </a:spcAft>
            </a:pPr>
            <a:r>
              <a:rPr lang="en-US" sz="2000" dirty="0">
                <a:solidFill>
                  <a:srgbClr val="000000"/>
                </a:solidFill>
                <a:latin typeface="Georgia" panose="02040502050405020303" pitchFamily="18" charset="0"/>
                <a:ea typeface="Songti TC" panose="02010600040101010101" charset="-122"/>
                <a:cs typeface="Times New Roman" panose="02020803070505020304" pitchFamily="18" charset="0"/>
              </a:rPr>
              <a:t>Only </a:t>
            </a:r>
            <a:r>
              <a:rPr lang="en-US" sz="2000" b="1" dirty="0">
                <a:solidFill>
                  <a:srgbClr val="FF0000"/>
                </a:solidFill>
                <a:latin typeface="Georgia" panose="02040502050405020303" pitchFamily="18" charset="0"/>
                <a:ea typeface="Songti TC" panose="02010600040101010101" charset="-122"/>
                <a:cs typeface="Times New Roman" panose="02020803070505020304" pitchFamily="18" charset="0"/>
              </a:rPr>
              <a:t>10% </a:t>
            </a:r>
            <a:r>
              <a:rPr lang="en-US" sz="2000" dirty="0">
                <a:solidFill>
                  <a:srgbClr val="000000"/>
                </a:solidFill>
                <a:latin typeface="Georgia" panose="02040502050405020303" pitchFamily="18" charset="0"/>
                <a:ea typeface="Songti TC" panose="02010600040101010101" charset="-122"/>
                <a:cs typeface="Times New Roman" panose="02020803070505020304" pitchFamily="18" charset="0"/>
              </a:rPr>
              <a:t>of S&amp;P’s top management are women</a:t>
            </a:r>
            <a:endParaRPr lang="en-US" sz="1100" dirty="0">
              <a:ea typeface="DengXian" panose="02010600030101010101" pitchFamily="2" charset="-122"/>
              <a:cs typeface="Times New Roman" panose="02020803070505020304" pitchFamily="18" charset="0"/>
            </a:endParaRPr>
          </a:p>
          <a:p>
            <a:pPr>
              <a:lnSpc>
                <a:spcPct val="50000"/>
              </a:lnSpc>
              <a:spcBef>
                <a:spcPts val="1800"/>
              </a:spcBef>
              <a:spcAft>
                <a:spcPts val="0"/>
              </a:spcAft>
            </a:pPr>
            <a:r>
              <a:rPr lang="en-US" sz="2000" dirty="0">
                <a:solidFill>
                  <a:srgbClr val="000000"/>
                </a:solidFill>
                <a:latin typeface="Georgia" panose="02040502050405020303" pitchFamily="18" charset="0"/>
                <a:ea typeface="Songti TC" panose="02010600040101010101" charset="-122"/>
                <a:cs typeface="Times New Roman" panose="02020803070505020304" pitchFamily="18" charset="0"/>
              </a:rPr>
              <a:t>Only </a:t>
            </a:r>
            <a:r>
              <a:rPr lang="en-US" sz="2000" b="1" dirty="0">
                <a:solidFill>
                  <a:srgbClr val="FF0000"/>
                </a:solidFill>
                <a:latin typeface="Georgia" panose="02040502050405020303" pitchFamily="18" charset="0"/>
                <a:ea typeface="Songti TC" panose="02010600040101010101" charset="-122"/>
                <a:cs typeface="Times New Roman" panose="02020803070505020304" pitchFamily="18" charset="0"/>
              </a:rPr>
              <a:t>19% </a:t>
            </a:r>
            <a:r>
              <a:rPr lang="en-US" sz="2000" dirty="0">
                <a:solidFill>
                  <a:srgbClr val="000000"/>
                </a:solidFill>
                <a:latin typeface="Georgia" panose="02040502050405020303" pitchFamily="18" charset="0"/>
                <a:ea typeface="Songti TC" panose="02010600040101010101" charset="-122"/>
                <a:cs typeface="Times New Roman" panose="02020803070505020304" pitchFamily="18" charset="0"/>
              </a:rPr>
              <a:t>of corporate board seats in S&amp;Ps are women </a:t>
            </a:r>
            <a:endParaRPr lang="en-US" sz="1100" dirty="0">
              <a:ea typeface="DengXian" panose="02010600030101010101" pitchFamily="2" charset="-122"/>
              <a:cs typeface="Times New Roman" panose="02020803070505020304" pitchFamily="18" charset="0"/>
            </a:endParaRPr>
          </a:p>
          <a:p>
            <a:pPr>
              <a:lnSpc>
                <a:spcPct val="50000"/>
              </a:lnSpc>
              <a:spcBef>
                <a:spcPts val="1800"/>
              </a:spcBef>
              <a:spcAft>
                <a:spcPts val="0"/>
              </a:spcAft>
            </a:pPr>
            <a:r>
              <a:rPr lang="en-US" sz="2000" dirty="0">
                <a:solidFill>
                  <a:srgbClr val="000000"/>
                </a:solidFill>
                <a:latin typeface="Georgia" panose="02040502050405020303" pitchFamily="18" charset="0"/>
                <a:ea typeface="Songti TC" panose="02010600040101010101" charset="-122"/>
                <a:cs typeface="Times New Roman" panose="02020803070505020304" pitchFamily="18" charset="0"/>
              </a:rPr>
              <a:t>Only </a:t>
            </a:r>
            <a:r>
              <a:rPr lang="en-US" sz="2000" b="1" dirty="0">
                <a:solidFill>
                  <a:srgbClr val="FF0000"/>
                </a:solidFill>
                <a:latin typeface="Georgia" panose="02040502050405020303" pitchFamily="18" charset="0"/>
                <a:ea typeface="Songti TC" panose="02010600040101010101" charset="-122"/>
                <a:cs typeface="Times New Roman" panose="02020803070505020304" pitchFamily="18" charset="0"/>
              </a:rPr>
              <a:t>20% </a:t>
            </a:r>
            <a:r>
              <a:rPr lang="en-US" sz="2000" dirty="0">
                <a:solidFill>
                  <a:srgbClr val="000000"/>
                </a:solidFill>
                <a:latin typeface="Georgia" panose="02040502050405020303" pitchFamily="18" charset="0"/>
                <a:ea typeface="Songti TC" panose="02010600040101010101" charset="-122"/>
                <a:cs typeface="Times New Roman" panose="02020803070505020304" pitchFamily="18" charset="0"/>
              </a:rPr>
              <a:t>of the highest paid executives are women</a:t>
            </a:r>
            <a:endParaRPr lang="en-US" sz="1100" dirty="0">
              <a:ea typeface="DengXian" panose="02010600030101010101" pitchFamily="2" charset="-122"/>
              <a:cs typeface="Times New Roman" panose="02020803070505020304" pitchFamily="18" charset="0"/>
            </a:endParaRPr>
          </a:p>
        </p:txBody>
      </p:sp>
      <p:graphicFrame>
        <p:nvGraphicFramePr>
          <p:cNvPr id="3" name="图示 7"/>
          <p:cNvGraphicFramePr/>
          <p:nvPr/>
        </p:nvGraphicFramePr>
        <p:xfrm>
          <a:off x="7230550" y="572334"/>
          <a:ext cx="1937385" cy="153225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4" name="组合 14"/>
          <p:cNvGrpSpPr/>
          <p:nvPr/>
        </p:nvGrpSpPr>
        <p:grpSpPr>
          <a:xfrm>
            <a:off x="7705391" y="2216143"/>
            <a:ext cx="1486535" cy="1409700"/>
            <a:chOff x="0" y="0"/>
            <a:chExt cx="2158409" cy="2158409"/>
          </a:xfrm>
        </p:grpSpPr>
        <p:sp>
          <p:nvSpPr>
            <p:cNvPr id="5" name="椭圆 22" descr="violence[1]"/>
            <p:cNvSpPr/>
            <p:nvPr/>
          </p:nvSpPr>
          <p:spPr>
            <a:xfrm>
              <a:off x="0" y="0"/>
              <a:ext cx="2158409" cy="2158409"/>
            </a:xfrm>
            <a:prstGeom prst="ellipse">
              <a:avLst/>
            </a:prstGeom>
            <a:blipFill>
              <a:blip r:embed="rId6">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6" name="任意多边形 16"/>
            <p:cNvSpPr/>
            <p:nvPr/>
          </p:nvSpPr>
          <p:spPr>
            <a:xfrm>
              <a:off x="436422" y="963117"/>
              <a:ext cx="1367015" cy="378597"/>
            </a:xfrm>
            <a:custGeom>
              <a:avLst/>
              <a:gdLst>
                <a:gd name="connsiteX0" fmla="*/ 0 w 1292352"/>
                <a:gd name="connsiteY0" fmla="*/ 0 h 666369"/>
                <a:gd name="connsiteX1" fmla="*/ 1292352 w 1292352"/>
                <a:gd name="connsiteY1" fmla="*/ 0 h 666369"/>
                <a:gd name="connsiteX2" fmla="*/ 1292352 w 1292352"/>
                <a:gd name="connsiteY2" fmla="*/ 666369 h 666369"/>
                <a:gd name="connsiteX3" fmla="*/ 0 w 1292352"/>
                <a:gd name="connsiteY3" fmla="*/ 666369 h 666369"/>
                <a:gd name="connsiteX4" fmla="*/ 0 w 1292352"/>
                <a:gd name="connsiteY4" fmla="*/ 0 h 666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352" h="666369">
                  <a:moveTo>
                    <a:pt x="0" y="0"/>
                  </a:moveTo>
                  <a:lnTo>
                    <a:pt x="1292352" y="0"/>
                  </a:lnTo>
                  <a:lnTo>
                    <a:pt x="1292352" y="666369"/>
                  </a:lnTo>
                  <a:lnTo>
                    <a:pt x="0" y="666369"/>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algn="ctr">
                <a:lnSpc>
                  <a:spcPct val="90000"/>
                </a:lnSpc>
                <a:spcBef>
                  <a:spcPts val="0"/>
                </a:spcBef>
                <a:spcAft>
                  <a:spcPts val="1050"/>
                </a:spcAft>
              </a:pPr>
              <a:r>
                <a:rPr lang="en-US" sz="1500" b="1" dirty="0">
                  <a:ln w="9525" cap="rnd" cmpd="sng" algn="ctr">
                    <a:solidFill>
                      <a:srgbClr val="FFFFFF"/>
                    </a:solidFill>
                    <a:prstDash val="solid"/>
                    <a:bevel/>
                  </a:ln>
                  <a:solidFill>
                    <a:srgbClr val="FFFFFF"/>
                  </a:solidFill>
                  <a:effectLst>
                    <a:glow rad="63500">
                      <a:schemeClr val="tx1">
                        <a:alpha val="40000"/>
                      </a:schemeClr>
                    </a:glow>
                  </a:effectLst>
                  <a:latin typeface="Georgia" panose="02040502050405020303" pitchFamily="18" charset="0"/>
                  <a:ea typeface="DengXian" panose="02010600030101010101" pitchFamily="2" charset="-122"/>
                  <a:cs typeface="Times New Roman" panose="02020803070505020304" pitchFamily="18" charset="0"/>
                </a:rPr>
                <a:t>ABUSE</a:t>
              </a:r>
              <a:endParaRPr lang="en-US" sz="1100" dirty="0">
                <a:ea typeface="DengXian" panose="02010600030101010101" pitchFamily="2" charset="-122"/>
                <a:cs typeface="Times New Roman" panose="02020803070505020304" pitchFamily="18" charset="0"/>
              </a:endParaRPr>
            </a:p>
          </p:txBody>
        </p:sp>
      </p:grpSp>
      <p:grpSp>
        <p:nvGrpSpPr>
          <p:cNvPr id="7" name="组合 11"/>
          <p:cNvGrpSpPr/>
          <p:nvPr/>
        </p:nvGrpSpPr>
        <p:grpSpPr>
          <a:xfrm>
            <a:off x="6502216" y="3098584"/>
            <a:ext cx="1487170" cy="1447800"/>
            <a:chOff x="0" y="226534"/>
            <a:chExt cx="2500278" cy="2471908"/>
          </a:xfrm>
        </p:grpSpPr>
        <p:sp>
          <p:nvSpPr>
            <p:cNvPr id="8" name="椭圆 19" descr="gaza_boy_hungry[1]"/>
            <p:cNvSpPr/>
            <p:nvPr/>
          </p:nvSpPr>
          <p:spPr>
            <a:xfrm>
              <a:off x="0" y="226534"/>
              <a:ext cx="2500278" cy="2471908"/>
            </a:xfrm>
            <a:prstGeom prst="ellipse">
              <a:avLst/>
            </a:prstGeom>
            <a:blipFill>
              <a:blip r:embed="rId7">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任意多边形 13"/>
            <p:cNvSpPr/>
            <p:nvPr/>
          </p:nvSpPr>
          <p:spPr>
            <a:xfrm>
              <a:off x="320548" y="1065478"/>
              <a:ext cx="1944661" cy="617977"/>
            </a:xfrm>
            <a:custGeom>
              <a:avLst/>
              <a:gdLst>
                <a:gd name="connsiteX0" fmla="*/ 0 w 1304372"/>
                <a:gd name="connsiteY0" fmla="*/ 0 h 672567"/>
                <a:gd name="connsiteX1" fmla="*/ 1304372 w 1304372"/>
                <a:gd name="connsiteY1" fmla="*/ 0 h 672567"/>
                <a:gd name="connsiteX2" fmla="*/ 1304372 w 1304372"/>
                <a:gd name="connsiteY2" fmla="*/ 672567 h 672567"/>
                <a:gd name="connsiteX3" fmla="*/ 0 w 1304372"/>
                <a:gd name="connsiteY3" fmla="*/ 672567 h 672567"/>
                <a:gd name="connsiteX4" fmla="*/ 0 w 1304372"/>
                <a:gd name="connsiteY4" fmla="*/ 0 h 67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372" h="672567">
                  <a:moveTo>
                    <a:pt x="0" y="0"/>
                  </a:moveTo>
                  <a:lnTo>
                    <a:pt x="1304372" y="0"/>
                  </a:lnTo>
                  <a:lnTo>
                    <a:pt x="1304372" y="672567"/>
                  </a:lnTo>
                  <a:lnTo>
                    <a:pt x="0" y="67256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algn="ctr">
                <a:lnSpc>
                  <a:spcPct val="90000"/>
                </a:lnSpc>
                <a:spcBef>
                  <a:spcPts val="0"/>
                </a:spcBef>
                <a:spcAft>
                  <a:spcPts val="1050"/>
                </a:spcAft>
              </a:pPr>
              <a:r>
                <a:rPr lang="en-US" sz="1500" b="1" dirty="0">
                  <a:ln w="9525" cap="rnd" cmpd="sng" algn="ctr">
                    <a:solidFill>
                      <a:srgbClr val="FFFFFF"/>
                    </a:solidFill>
                    <a:prstDash val="solid"/>
                    <a:bevel/>
                  </a:ln>
                  <a:solidFill>
                    <a:srgbClr val="FFFFFF"/>
                  </a:solidFill>
                  <a:effectLst>
                    <a:glow rad="63500">
                      <a:schemeClr val="tx1">
                        <a:alpha val="40000"/>
                      </a:schemeClr>
                    </a:glow>
                  </a:effectLst>
                  <a:latin typeface="Georgia" panose="02040502050405020303" pitchFamily="18" charset="0"/>
                  <a:ea typeface="DengXian" panose="02010600030101010101" pitchFamily="2" charset="-122"/>
                  <a:cs typeface="Times New Roman" panose="02020803070505020304" pitchFamily="18" charset="0"/>
                </a:rPr>
                <a:t>HUNGER</a:t>
              </a:r>
              <a:endParaRPr lang="en-US" sz="1100" dirty="0">
                <a:ea typeface="DengXian" panose="02010600030101010101" pitchFamily="2" charset="-122"/>
                <a:cs typeface="Times New Roman" panose="02020803070505020304" pitchFamily="18" charset="0"/>
              </a:endParaRPr>
            </a:p>
          </p:txBody>
        </p:sp>
      </p:grpSp>
      <p:pic>
        <p:nvPicPr>
          <p:cNvPr id="10" name="图片 3"/>
          <p:cNvPicPr/>
          <p:nvPr/>
        </p:nvPicPr>
        <p:blipFill rotWithShape="1">
          <a:blip r:embed="rId8" cstate="print">
            <a:alphaModFix amt="85000"/>
            <a:extLst>
              <a:ext uri="{28A0092B-C50C-407E-A947-70E740481C1C}">
                <a14:useLocalDpi xmlns:a14="http://schemas.microsoft.com/office/drawing/2010/main" val="0"/>
              </a:ext>
            </a:extLst>
          </a:blip>
          <a:srcRect l="27419" t="81" r="10511" b="1"/>
          <a:stretch>
            <a:fillRect/>
          </a:stretch>
        </p:blipFill>
        <p:spPr bwMode="auto">
          <a:xfrm>
            <a:off x="7587078" y="4089416"/>
            <a:ext cx="1537970" cy="1455420"/>
          </a:xfrm>
          <a:prstGeom prst="flowChartConnector">
            <a:avLst/>
          </a:prstGeom>
          <a:noFill/>
          <a:ln>
            <a:noFill/>
          </a:ln>
        </p:spPr>
      </p:pic>
      <p:pic>
        <p:nvPicPr>
          <p:cNvPr id="11" name="图片 8"/>
          <p:cNvPicPr/>
          <p:nvPr/>
        </p:nvPicPr>
        <p:blipFill rotWithShape="1">
          <a:blip r:embed="rId9" cstate="print">
            <a:alphaModFix amt="85000"/>
            <a:extLst>
              <a:ext uri="{28A0092B-C50C-407E-A947-70E740481C1C}">
                <a14:useLocalDpi xmlns:a14="http://schemas.microsoft.com/office/drawing/2010/main" val="0"/>
              </a:ext>
            </a:extLst>
          </a:blip>
          <a:srcRect r="10012"/>
          <a:stretch>
            <a:fillRect/>
          </a:stretch>
        </p:blipFill>
        <p:spPr bwMode="auto">
          <a:xfrm>
            <a:off x="6371395" y="5085580"/>
            <a:ext cx="1594485" cy="1494790"/>
          </a:xfrm>
          <a:prstGeom prst="ellipse">
            <a:avLst/>
          </a:prstGeom>
          <a:noFill/>
          <a:ln>
            <a:noFill/>
          </a:ln>
        </p:spPr>
      </p:pic>
      <p:sp>
        <p:nvSpPr>
          <p:cNvPr id="12" name="文本框 2"/>
          <p:cNvSpPr txBox="1">
            <a:spLocks noChangeArrowheads="1"/>
          </p:cNvSpPr>
          <p:nvPr/>
        </p:nvSpPr>
        <p:spPr bwMode="auto">
          <a:xfrm>
            <a:off x="6495218" y="5744099"/>
            <a:ext cx="1470660" cy="304800"/>
          </a:xfrm>
          <a:prstGeom prst="rect">
            <a:avLst/>
          </a:prstGeom>
          <a:noFill/>
          <a:ln w="9525">
            <a:noFill/>
            <a:miter lim="800000"/>
          </a:ln>
        </p:spPr>
        <p:txBody>
          <a:bodyPr rot="0" vert="horz" wrap="square" lIns="91440" tIns="45720" rIns="91440" bIns="45720" anchor="t" anchorCtr="0">
            <a:noAutofit/>
          </a:bodyPr>
          <a:lstStyle/>
          <a:p>
            <a:pPr>
              <a:lnSpc>
                <a:spcPct val="107000"/>
              </a:lnSpc>
              <a:spcBef>
                <a:spcPts val="0"/>
              </a:spcBef>
              <a:spcAft>
                <a:spcPts val="800"/>
              </a:spcAft>
            </a:pPr>
            <a:r>
              <a:rPr lang="en-US" sz="1500" b="1" dirty="0">
                <a:ln w="3175" cap="rnd" cmpd="sng" algn="ctr">
                  <a:solidFill>
                    <a:srgbClr val="FFFFFF"/>
                  </a:solidFill>
                  <a:prstDash val="solid"/>
                  <a:bevel/>
                </a:ln>
                <a:solidFill>
                  <a:srgbClr val="FFFFFF"/>
                </a:solidFill>
                <a:effectLst>
                  <a:glow rad="63500">
                    <a:schemeClr val="tx1">
                      <a:alpha val="40000"/>
                    </a:schemeClr>
                  </a:glow>
                </a:effectLst>
                <a:latin typeface="Georgia" panose="02040502050405020303" pitchFamily="18" charset="0"/>
                <a:ea typeface="DengXian" panose="02010600030101010101" pitchFamily="2" charset="-122"/>
                <a:cs typeface="Times New Roman" panose="02020803070505020304" pitchFamily="18" charset="0"/>
              </a:rPr>
              <a:t>EXECUTIVE</a:t>
            </a:r>
            <a:endParaRPr lang="en-US" sz="1100" dirty="0">
              <a:latin typeface="Calibri" charset="0"/>
              <a:ea typeface="DengXian" panose="02010600030101010101" pitchFamily="2" charset="-122"/>
              <a:cs typeface="Times New Roman" panose="02020803070505020304" pitchFamily="18" charset="0"/>
            </a:endParaRPr>
          </a:p>
        </p:txBody>
      </p:sp>
      <p:sp>
        <p:nvSpPr>
          <p:cNvPr id="13" name="文本框 2"/>
          <p:cNvSpPr txBox="1">
            <a:spLocks noChangeArrowheads="1"/>
          </p:cNvSpPr>
          <p:nvPr/>
        </p:nvSpPr>
        <p:spPr bwMode="auto">
          <a:xfrm>
            <a:off x="7976642" y="4571970"/>
            <a:ext cx="723900" cy="335280"/>
          </a:xfrm>
          <a:prstGeom prst="rect">
            <a:avLst/>
          </a:prstGeom>
          <a:noFill/>
          <a:ln w="9525">
            <a:noFill/>
            <a:miter lim="800000"/>
          </a:ln>
        </p:spPr>
        <p:txBody>
          <a:bodyPr rot="0" vert="horz" wrap="square" lIns="91440" tIns="45720" rIns="91440" bIns="45720" anchor="t" anchorCtr="0">
            <a:noAutofit/>
          </a:bodyPr>
          <a:lstStyle/>
          <a:p>
            <a:pPr algn="ctr">
              <a:lnSpc>
                <a:spcPct val="107000"/>
              </a:lnSpc>
              <a:spcBef>
                <a:spcPts val="0"/>
              </a:spcBef>
              <a:spcAft>
                <a:spcPts val="800"/>
              </a:spcAft>
            </a:pPr>
            <a:r>
              <a:rPr lang="en-US" sz="1500" b="1" dirty="0">
                <a:ln w="9525" cap="rnd" cmpd="sng" algn="ctr">
                  <a:solidFill>
                    <a:srgbClr val="FFFFFF"/>
                  </a:solidFill>
                  <a:prstDash val="solid"/>
                  <a:bevel/>
                </a:ln>
                <a:solidFill>
                  <a:srgbClr val="FFFFFF"/>
                </a:solidFill>
                <a:effectLst>
                  <a:glow rad="63500">
                    <a:schemeClr val="tx1">
                      <a:alpha val="40000"/>
                    </a:schemeClr>
                  </a:glow>
                </a:effectLst>
                <a:latin typeface="Georgia" panose="02040502050405020303" pitchFamily="18" charset="0"/>
                <a:ea typeface="DengXian" panose="02010600030101010101" pitchFamily="2" charset="-122"/>
                <a:cs typeface="Times New Roman" panose="02020803070505020304" pitchFamily="18" charset="0"/>
              </a:rPr>
              <a:t>CEO</a:t>
            </a:r>
            <a:endParaRPr lang="en-US" sz="1100" dirty="0">
              <a:latin typeface="Calibri" charset="0"/>
              <a:ea typeface="DengXian" panose="02010600030101010101" pitchFamily="2" charset="-122"/>
              <a:cs typeface="Times New Roman" panose="02020803070505020304" pitchFamily="18" charset="0"/>
            </a:endParaRPr>
          </a:p>
        </p:txBody>
      </p:sp>
      <p:sp>
        <p:nvSpPr>
          <p:cNvPr id="15" name="TextBox 14"/>
          <p:cNvSpPr txBox="1"/>
          <p:nvPr/>
        </p:nvSpPr>
        <p:spPr>
          <a:xfrm>
            <a:off x="1798440" y="546748"/>
            <a:ext cx="5983355" cy="584775"/>
          </a:xfrm>
          <a:prstGeom prst="rect">
            <a:avLst/>
          </a:prstGeom>
          <a:noFill/>
        </p:spPr>
        <p:txBody>
          <a:bodyPr wrap="square" rtlCol="0">
            <a:spAutoFit/>
          </a:bodyPr>
          <a:lstStyle/>
          <a:p>
            <a:pPr algn="ctr"/>
            <a:r>
              <a:rPr lang="en-US" altLang="zh-CN" sz="3200" b="1" dirty="0">
                <a:solidFill>
                  <a:srgbClr val="800000"/>
                </a:solidFill>
                <a:latin typeface="+mj-lt"/>
                <a:cs typeface="Times New Roman" panose="02020803070505020304" pitchFamily="18" charset="0"/>
              </a:rPr>
              <a:t>Status of Women Worldwide</a:t>
            </a:r>
            <a:endParaRPr lang="zh-CN" altLang="en-US" sz="3200" b="1" dirty="0">
              <a:solidFill>
                <a:srgbClr val="800000"/>
              </a:solidFill>
              <a:latin typeface="+mj-lt"/>
            </a:endParaRPr>
          </a:p>
        </p:txBody>
      </p:sp>
      <p:sp>
        <p:nvSpPr>
          <p:cNvPr id="14" name="Slide Number Placeholder 13"/>
          <p:cNvSpPr>
            <a:spLocks noGrp="1"/>
          </p:cNvSpPr>
          <p:nvPr>
            <p:ph type="sldNum" sz="quarter" idx="12"/>
          </p:nvPr>
        </p:nvSpPr>
        <p:spPr/>
        <p:txBody>
          <a:bodyPr/>
          <a:lstStyle/>
          <a:p>
            <a:fld id="{40C4BA55-4B16-4A52-A017-19623F1D432E}" type="slidenum">
              <a:rPr lang="zh-CN" altLang="en-US" smtClean="0"/>
            </a:fld>
            <a:endParaRPr lang="en-US" altLang="zh-C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457200" y="1905040"/>
            <a:ext cx="8381780" cy="4724276"/>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5pPr>
            <a:lvl6pPr marL="457200"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6pPr>
            <a:lvl7pPr marL="914400"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7pPr>
            <a:lvl8pPr marL="1371600"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8pPr>
            <a:lvl9pPr marL="1828800" algn="ctr" rtl="0" eaLnBrk="0" fontAlgn="base" hangingPunct="0">
              <a:spcBef>
                <a:spcPct val="0"/>
              </a:spcBef>
              <a:spcAft>
                <a:spcPct val="0"/>
              </a:spcAft>
              <a:defRPr sz="4400">
                <a:solidFill>
                  <a:schemeClr val="tx2"/>
                </a:solidFill>
                <a:latin typeface="Arial" panose="020B0704020202020204" pitchFamily="34" charset="0"/>
                <a:ea typeface="MS PGothic" panose="020B0600070205080204" pitchFamily="34" charset="-128"/>
              </a:defRPr>
            </a:lvl9pPr>
          </a:lstStyle>
          <a:p>
            <a:pPr>
              <a:lnSpc>
                <a:spcPct val="150000"/>
              </a:lnSpc>
              <a:buFontTx/>
            </a:pPr>
            <a:r>
              <a:rPr lang="en-US" sz="2800" b="1" kern="0" dirty="0">
                <a:solidFill>
                  <a:schemeClr val="accent6"/>
                </a:solidFill>
                <a:cs typeface="Times New Roman" panose="02020803070505020304" pitchFamily="18" charset="0"/>
              </a:rPr>
              <a:t>We believe there are adequate resources to achieve the UN SDGs. Accelerating women’s leadership worldwide will enable</a:t>
            </a:r>
            <a:endParaRPr lang="en-US" sz="2800" b="1" kern="0" dirty="0">
              <a:solidFill>
                <a:schemeClr val="accent6"/>
              </a:solidFill>
              <a:cs typeface="Times New Roman" panose="02020803070505020304" pitchFamily="18" charset="0"/>
            </a:endParaRPr>
          </a:p>
          <a:p>
            <a:pPr>
              <a:lnSpc>
                <a:spcPct val="150000"/>
              </a:lnSpc>
              <a:buFontTx/>
            </a:pPr>
            <a:r>
              <a:rPr lang="en-US" sz="3200" b="1" kern="0" dirty="0">
                <a:solidFill>
                  <a:srgbClr val="C00000"/>
                </a:solidFill>
                <a:cs typeface="Times New Roman" panose="02020803070505020304" pitchFamily="18" charset="0"/>
              </a:rPr>
              <a:t>Social Justice, Gender Equality </a:t>
            </a:r>
            <a:r>
              <a:rPr lang="en-US" altLang="zh-CN" sz="3200" b="1" kern="0" dirty="0">
                <a:solidFill>
                  <a:srgbClr val="C00000"/>
                </a:solidFill>
                <a:cs typeface="Times New Roman" panose="02020803070505020304" pitchFamily="18" charset="0"/>
              </a:rPr>
              <a:t>and</a:t>
            </a:r>
            <a:r>
              <a:rPr lang="en-US" sz="3200" b="1" kern="0" dirty="0">
                <a:solidFill>
                  <a:srgbClr val="C00000"/>
                </a:solidFill>
                <a:cs typeface="Times New Roman" panose="02020803070505020304" pitchFamily="18" charset="0"/>
              </a:rPr>
              <a:t> Human Dignity</a:t>
            </a:r>
            <a:endParaRPr lang="en-US" sz="3200" b="1" kern="0" dirty="0">
              <a:solidFill>
                <a:srgbClr val="C00000"/>
              </a:solidFill>
              <a:cs typeface="Times New Roman" panose="02020803070505020304" pitchFamily="18" charset="0"/>
            </a:endParaRPr>
          </a:p>
          <a:p>
            <a:pPr>
              <a:lnSpc>
                <a:spcPct val="150000"/>
              </a:lnSpc>
              <a:buFontTx/>
            </a:pPr>
            <a:r>
              <a:rPr lang="en-US" sz="2800" b="1" kern="0" dirty="0">
                <a:solidFill>
                  <a:schemeClr val="accent6"/>
                </a:solidFill>
                <a:cs typeface="Times New Roman" panose="02020803070505020304" pitchFamily="18" charset="0"/>
              </a:rPr>
              <a:t>for all.</a:t>
            </a:r>
            <a:endParaRPr lang="en-US" sz="2800" b="1" kern="0" dirty="0">
              <a:solidFill>
                <a:schemeClr val="accent6"/>
              </a:solidFill>
              <a:cs typeface="Times New Roman" panose="02020803070505020304" pitchFamily="18" charset="0"/>
            </a:endParaRPr>
          </a:p>
          <a:p>
            <a:pPr>
              <a:buFontTx/>
            </a:pPr>
            <a:endParaRPr lang="en-US" sz="3200" b="1" kern="0" dirty="0">
              <a:solidFill>
                <a:srgbClr val="003399"/>
              </a:solidFill>
              <a:cs typeface="Times New Roman" panose="02020803070505020304" pitchFamily="18" charset="0"/>
            </a:endParaRPr>
          </a:p>
        </p:txBody>
      </p:sp>
      <p:sp>
        <p:nvSpPr>
          <p:cNvPr id="3" name="TextBox 2"/>
          <p:cNvSpPr txBox="1"/>
          <p:nvPr/>
        </p:nvSpPr>
        <p:spPr>
          <a:xfrm>
            <a:off x="2438456" y="609674"/>
            <a:ext cx="5486256" cy="584775"/>
          </a:xfrm>
          <a:prstGeom prst="rect">
            <a:avLst/>
          </a:prstGeom>
          <a:noFill/>
        </p:spPr>
        <p:txBody>
          <a:bodyPr wrap="square" rtlCol="0">
            <a:spAutoFit/>
          </a:bodyPr>
          <a:lstStyle/>
          <a:p>
            <a:pPr algn="ctr"/>
            <a:r>
              <a:rPr lang="en-US" sz="3200" b="1" dirty="0">
                <a:solidFill>
                  <a:srgbClr val="800000"/>
                </a:solidFill>
                <a:latin typeface="+mj-lt"/>
                <a:cs typeface="Times New Roman" panose="02020803070505020304" pitchFamily="18" charset="0"/>
              </a:rPr>
              <a:t>What Makes WAFW Unique</a:t>
            </a:r>
            <a:endParaRPr lang="en-US" sz="3200" b="1" dirty="0">
              <a:solidFill>
                <a:srgbClr val="800000"/>
              </a:solidFill>
              <a:latin typeface="+mj-lt"/>
              <a:cs typeface="Times New Roman" panose="02020803070505020304" pitchFamily="18" charset="0"/>
            </a:endParaRPr>
          </a:p>
        </p:txBody>
      </p:sp>
      <p:sp>
        <p:nvSpPr>
          <p:cNvPr id="4" name="Slide Number Placeholder 3"/>
          <p:cNvSpPr>
            <a:spLocks noGrp="1"/>
          </p:cNvSpPr>
          <p:nvPr>
            <p:ph type="sldNum" sz="quarter" idx="12"/>
          </p:nvPr>
        </p:nvSpPr>
        <p:spPr/>
        <p:txBody>
          <a:bodyPr/>
          <a:lstStyle/>
          <a:p>
            <a:fld id="{40C4BA55-4B16-4A52-A017-19623F1D432E}" type="slidenum">
              <a:rPr lang="zh-CN" altLang="en-US" smtClean="0"/>
            </a:fld>
            <a:endParaRPr lang="en-US" altLang="zh-C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3" y="1447852"/>
            <a:ext cx="9145016" cy="4178836"/>
          </a:xfrm>
          <a:prstGeom prst="rect">
            <a:avLst/>
          </a:prstGeom>
          <a:noFill/>
        </p:spPr>
        <p:txBody>
          <a:bodyPr wrap="square" rtlCol="0">
            <a:spAutoFit/>
          </a:bodyPr>
          <a:lstStyle/>
          <a:p>
            <a:pPr algn="ctr"/>
            <a:r>
              <a:rPr lang="en-US" altLang="zh-CN" sz="3200" b="1" dirty="0">
                <a:solidFill>
                  <a:srgbClr val="800000"/>
                </a:solidFill>
                <a:latin typeface="+mj-lt"/>
                <a:cs typeface="Times New Roman" panose="02020803070505020304" pitchFamily="18" charset="0"/>
              </a:rPr>
              <a:t>Purpose </a:t>
            </a:r>
            <a:endParaRPr lang="en-US" altLang="zh-CN" sz="3200" b="1" dirty="0">
              <a:solidFill>
                <a:srgbClr val="800000"/>
              </a:solidFill>
              <a:latin typeface="+mj-lt"/>
              <a:cs typeface="Times New Roman" panose="02020803070505020304" pitchFamily="18" charset="0"/>
            </a:endParaRPr>
          </a:p>
          <a:p>
            <a:pPr algn="ctr">
              <a:lnSpc>
                <a:spcPct val="150000"/>
              </a:lnSpc>
            </a:pPr>
            <a:r>
              <a:rPr lang="en-US" altLang="zh-CN" sz="2400" dirty="0">
                <a:latin typeface="+mj-lt"/>
                <a:cs typeface="Times New Roman" panose="02020803070505020304" pitchFamily="18" charset="0"/>
              </a:rPr>
              <a:t>To advance and accelerate the leadership of women worldwide</a:t>
            </a:r>
            <a:endParaRPr lang="en-US" altLang="zh-CN" sz="2400" dirty="0">
              <a:latin typeface="+mj-lt"/>
              <a:cs typeface="Times New Roman" panose="02020803070505020304" pitchFamily="18" charset="0"/>
            </a:endParaRPr>
          </a:p>
          <a:p>
            <a:pPr algn="ctr"/>
            <a:endParaRPr lang="en-US" altLang="zh-CN" sz="2600" dirty="0">
              <a:latin typeface="+mj-lt"/>
            </a:endParaRPr>
          </a:p>
          <a:p>
            <a:pPr algn="ctr"/>
            <a:r>
              <a:rPr lang="en-US" altLang="zh-CN" sz="3200" b="1" dirty="0">
                <a:solidFill>
                  <a:srgbClr val="800000"/>
                </a:solidFill>
                <a:latin typeface="+mj-lt"/>
                <a:cs typeface="Times New Roman" panose="02020803070505020304" pitchFamily="18" charset="0"/>
              </a:rPr>
              <a:t>Mission</a:t>
            </a:r>
            <a:endParaRPr lang="en-US" altLang="zh-CN" sz="3200" b="1" dirty="0">
              <a:solidFill>
                <a:srgbClr val="800000"/>
              </a:solidFill>
              <a:latin typeface="+mj-lt"/>
              <a:cs typeface="Times New Roman" panose="02020803070505020304" pitchFamily="18" charset="0"/>
            </a:endParaRPr>
          </a:p>
          <a:p>
            <a:pPr algn="ctr">
              <a:lnSpc>
                <a:spcPct val="150000"/>
              </a:lnSpc>
            </a:pPr>
            <a:r>
              <a:rPr lang="en-US" altLang="zh-CN" sz="2400" dirty="0">
                <a:latin typeface="+mj-lt"/>
                <a:cs typeface="Times New Roman" panose="02020803070505020304" pitchFamily="18" charset="0"/>
              </a:rPr>
              <a:t>To empower women through the discovery of their passion, purpose, and path to success, calling forth the full expression of human possibilities through collaborative and inclusive partnerships</a:t>
            </a:r>
            <a:endParaRPr lang="en-US" altLang="zh-CN" sz="2400" dirty="0">
              <a:latin typeface="+mj-lt"/>
              <a:cs typeface="Times New Roman" panose="02020803070505020304" pitchFamily="18" charset="0"/>
            </a:endParaRPr>
          </a:p>
        </p:txBody>
      </p:sp>
      <p:sp>
        <p:nvSpPr>
          <p:cNvPr id="6" name="TextBox 5"/>
          <p:cNvSpPr txBox="1"/>
          <p:nvPr/>
        </p:nvSpPr>
        <p:spPr>
          <a:xfrm>
            <a:off x="2474743" y="544452"/>
            <a:ext cx="4500562" cy="584775"/>
          </a:xfrm>
          <a:prstGeom prst="rect">
            <a:avLst/>
          </a:prstGeom>
          <a:noFill/>
        </p:spPr>
        <p:txBody>
          <a:bodyPr wrap="square" rtlCol="0">
            <a:spAutoFit/>
          </a:bodyPr>
          <a:lstStyle/>
          <a:p>
            <a:pPr algn="ctr"/>
            <a:r>
              <a:rPr lang="en-US" altLang="zh-CN" sz="3200" b="1" dirty="0">
                <a:solidFill>
                  <a:srgbClr val="800000"/>
                </a:solidFill>
                <a:latin typeface="+mj-lt"/>
                <a:cs typeface="Times New Roman" panose="02020803070505020304" pitchFamily="18" charset="0"/>
              </a:rPr>
              <a:t>Purpose &amp; Mission</a:t>
            </a:r>
            <a:endParaRPr lang="zh-CN" altLang="en-US" sz="3200" b="1" dirty="0">
              <a:solidFill>
                <a:srgbClr val="800000"/>
              </a:solidFill>
              <a:latin typeface="+mj-lt"/>
            </a:endParaRPr>
          </a:p>
        </p:txBody>
      </p:sp>
      <p:sp>
        <p:nvSpPr>
          <p:cNvPr id="2" name="Slide Number Placeholder 1"/>
          <p:cNvSpPr>
            <a:spLocks noGrp="1"/>
          </p:cNvSpPr>
          <p:nvPr>
            <p:ph type="sldNum" sz="quarter" idx="12"/>
          </p:nvPr>
        </p:nvSpPr>
        <p:spPr/>
        <p:txBody>
          <a:bodyPr/>
          <a:lstStyle/>
          <a:p>
            <a:fld id="{40C4BA55-4B16-4A52-A017-19623F1D432E}" type="slidenum">
              <a:rPr lang="zh-CN" altLang="en-US" smtClean="0"/>
            </a:fld>
            <a:endParaRPr lang="en-US" altLang="zh-C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60" y="542712"/>
            <a:ext cx="5410058" cy="584775"/>
          </a:xfrm>
          <a:prstGeom prst="rect">
            <a:avLst/>
          </a:prstGeom>
          <a:noFill/>
        </p:spPr>
        <p:txBody>
          <a:bodyPr wrap="square" rtlCol="0">
            <a:spAutoFit/>
          </a:bodyPr>
          <a:lstStyle/>
          <a:p>
            <a:pPr algn="ctr"/>
            <a:r>
              <a:rPr lang="en-US" sz="3200" b="1" dirty="0">
                <a:solidFill>
                  <a:srgbClr val="800000"/>
                </a:solidFill>
                <a:latin typeface="+mj-lt"/>
                <a:cs typeface="Times New Roman" panose="02020803070505020304" pitchFamily="18" charset="0"/>
              </a:rPr>
              <a:t>WAFW Operational Model</a:t>
            </a:r>
            <a:endParaRPr lang="en-US" sz="3200" b="1" dirty="0">
              <a:solidFill>
                <a:srgbClr val="800000"/>
              </a:solidFill>
              <a:latin typeface="+mj-lt"/>
              <a:cs typeface="Times New Roman" panose="02020803070505020304" pitchFamily="18" charset="0"/>
            </a:endParaRPr>
          </a:p>
        </p:txBody>
      </p:sp>
      <p:grpSp>
        <p:nvGrpSpPr>
          <p:cNvPr id="4" name="Group 3"/>
          <p:cNvGrpSpPr/>
          <p:nvPr/>
        </p:nvGrpSpPr>
        <p:grpSpPr>
          <a:xfrm>
            <a:off x="513947" y="1371317"/>
            <a:ext cx="8233830" cy="5145556"/>
            <a:chOff x="778957" y="1354055"/>
            <a:chExt cx="7809695" cy="5079241"/>
          </a:xfrm>
        </p:grpSpPr>
        <p:sp>
          <p:nvSpPr>
            <p:cNvPr id="5" name="Freeform: Shape 4"/>
            <p:cNvSpPr/>
            <p:nvPr/>
          </p:nvSpPr>
          <p:spPr>
            <a:xfrm>
              <a:off x="3505998" y="2628983"/>
              <a:ext cx="2188581" cy="2109339"/>
            </a:xfrm>
            <a:custGeom>
              <a:avLst/>
              <a:gdLst>
                <a:gd name="connsiteX0" fmla="*/ 0 w 2188581"/>
                <a:gd name="connsiteY0" fmla="*/ 1054670 h 2109339"/>
                <a:gd name="connsiteX1" fmla="*/ 1094291 w 2188581"/>
                <a:gd name="connsiteY1" fmla="*/ 0 h 2109339"/>
                <a:gd name="connsiteX2" fmla="*/ 2188582 w 2188581"/>
                <a:gd name="connsiteY2" fmla="*/ 1054670 h 2109339"/>
                <a:gd name="connsiteX3" fmla="*/ 1094291 w 2188581"/>
                <a:gd name="connsiteY3" fmla="*/ 2109340 h 2109339"/>
                <a:gd name="connsiteX4" fmla="*/ 0 w 2188581"/>
                <a:gd name="connsiteY4" fmla="*/ 1054670 h 2109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581" h="2109339">
                  <a:moveTo>
                    <a:pt x="0" y="1054670"/>
                  </a:moveTo>
                  <a:cubicBezTo>
                    <a:pt x="0" y="472192"/>
                    <a:pt x="489931" y="0"/>
                    <a:pt x="1094291" y="0"/>
                  </a:cubicBezTo>
                  <a:cubicBezTo>
                    <a:pt x="1698651" y="0"/>
                    <a:pt x="2188582" y="472192"/>
                    <a:pt x="2188582" y="1054670"/>
                  </a:cubicBezTo>
                  <a:cubicBezTo>
                    <a:pt x="2188582" y="1637148"/>
                    <a:pt x="1698651" y="2109340"/>
                    <a:pt x="1094291" y="2109340"/>
                  </a:cubicBezTo>
                  <a:cubicBezTo>
                    <a:pt x="489931" y="2109340"/>
                    <a:pt x="0" y="1637148"/>
                    <a:pt x="0" y="1054670"/>
                  </a:cubicBezTo>
                  <a:close/>
                </a:path>
              </a:pathLst>
            </a:custGeom>
            <a:solidFill>
              <a:srgbClr val="FFC000"/>
            </a:solidFill>
            <a:ln>
              <a:solidFill>
                <a:srgbClr val="FFC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42735" tIns="331131" rIns="342735" bIns="331131"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rgbClr val="FF0000"/>
                  </a:solidFill>
                </a:rPr>
                <a:t>WAFW</a:t>
              </a:r>
              <a:endParaRPr lang="en-US" sz="3500" b="1" kern="1200" dirty="0">
                <a:solidFill>
                  <a:srgbClr val="FF0000"/>
                </a:solidFill>
              </a:endParaRPr>
            </a:p>
            <a:p>
              <a:pPr lvl="0" algn="ctr" defTabSz="1555750">
                <a:lnSpc>
                  <a:spcPct val="90000"/>
                </a:lnSpc>
                <a:spcAft>
                  <a:spcPct val="35000"/>
                </a:spcAft>
              </a:pPr>
              <a:r>
                <a:rPr lang="en-US" sz="1400" dirty="0">
                  <a:solidFill>
                    <a:schemeClr val="tx1"/>
                  </a:solidFill>
                </a:rPr>
                <a:t>Provides Curriculum Design, Curriculum &amp; Education</a:t>
              </a:r>
              <a:endParaRPr lang="en-US" sz="1400" b="1" kern="1200" dirty="0">
                <a:solidFill>
                  <a:srgbClr val="FF0000"/>
                </a:solidFill>
              </a:endParaRPr>
            </a:p>
          </p:txBody>
        </p:sp>
        <p:sp>
          <p:nvSpPr>
            <p:cNvPr id="9" name="Freeform: Shape 8"/>
            <p:cNvSpPr/>
            <p:nvPr/>
          </p:nvSpPr>
          <p:spPr>
            <a:xfrm rot="19994373">
              <a:off x="5518925" y="2963699"/>
              <a:ext cx="951577" cy="33574"/>
            </a:xfrm>
            <a:custGeom>
              <a:avLst/>
              <a:gdLst>
                <a:gd name="connsiteX0" fmla="*/ 0 w 951577"/>
                <a:gd name="connsiteY0" fmla="*/ 16787 h 33574"/>
                <a:gd name="connsiteX1" fmla="*/ 951577 w 951577"/>
                <a:gd name="connsiteY1" fmla="*/ 16787 h 33574"/>
              </a:gdLst>
              <a:ahLst/>
              <a:cxnLst>
                <a:cxn ang="0">
                  <a:pos x="connsiteX0" y="connsiteY0"/>
                </a:cxn>
                <a:cxn ang="0">
                  <a:pos x="connsiteX1" y="connsiteY1"/>
                </a:cxn>
              </a:cxnLst>
              <a:rect l="l" t="t" r="r" b="b"/>
              <a:pathLst>
                <a:path w="951577" h="33574">
                  <a:moveTo>
                    <a:pt x="0" y="16787"/>
                  </a:moveTo>
                  <a:lnTo>
                    <a:pt x="951577" y="16787"/>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64699" tIns="-7002" rIns="464700" bIns="-7003"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0" name="Freeform: Shape 9"/>
            <p:cNvSpPr/>
            <p:nvPr/>
          </p:nvSpPr>
          <p:spPr>
            <a:xfrm>
              <a:off x="6329513" y="1354055"/>
              <a:ext cx="2133521" cy="2024155"/>
            </a:xfrm>
            <a:custGeom>
              <a:avLst/>
              <a:gdLst>
                <a:gd name="connsiteX0" fmla="*/ 0 w 2133521"/>
                <a:gd name="connsiteY0" fmla="*/ 1012078 h 2024155"/>
                <a:gd name="connsiteX1" fmla="*/ 1066761 w 2133521"/>
                <a:gd name="connsiteY1" fmla="*/ 0 h 2024155"/>
                <a:gd name="connsiteX2" fmla="*/ 2133522 w 2133521"/>
                <a:gd name="connsiteY2" fmla="*/ 1012078 h 2024155"/>
                <a:gd name="connsiteX3" fmla="*/ 1066761 w 2133521"/>
                <a:gd name="connsiteY3" fmla="*/ 2024156 h 2024155"/>
                <a:gd name="connsiteX4" fmla="*/ 0 w 2133521"/>
                <a:gd name="connsiteY4" fmla="*/ 1012078 h 2024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21" h="2024155">
                  <a:moveTo>
                    <a:pt x="0" y="1012078"/>
                  </a:moveTo>
                  <a:cubicBezTo>
                    <a:pt x="0" y="453123"/>
                    <a:pt x="477605" y="0"/>
                    <a:pt x="1066761" y="0"/>
                  </a:cubicBezTo>
                  <a:cubicBezTo>
                    <a:pt x="1655917" y="0"/>
                    <a:pt x="2133522" y="453123"/>
                    <a:pt x="2133522" y="1012078"/>
                  </a:cubicBezTo>
                  <a:cubicBezTo>
                    <a:pt x="2133522" y="1571033"/>
                    <a:pt x="1655917" y="2024156"/>
                    <a:pt x="1066761" y="2024156"/>
                  </a:cubicBezTo>
                  <a:cubicBezTo>
                    <a:pt x="477605" y="2024156"/>
                    <a:pt x="0" y="1571033"/>
                    <a:pt x="0" y="1012078"/>
                  </a:cubicBezTo>
                  <a:close/>
                </a:path>
              </a:pathLst>
            </a:custGeom>
            <a:solidFill>
              <a:srgbClr val="FF0000"/>
            </a:solidFill>
            <a:ln w="28575">
              <a:solidFill>
                <a:srgbClr val="FFC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25147" tIns="309131" rIns="325147" bIns="309131"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Universities</a:t>
              </a:r>
              <a:endParaRPr lang="en-US" sz="2400" b="1" kern="1200" dirty="0">
                <a:solidFill>
                  <a:schemeClr val="bg1"/>
                </a:solidFill>
              </a:endParaRPr>
            </a:p>
            <a:p>
              <a:pPr marL="0" lvl="0" indent="0" algn="ctr" defTabSz="889000">
                <a:lnSpc>
                  <a:spcPct val="90000"/>
                </a:lnSpc>
                <a:spcBef>
                  <a:spcPct val="0"/>
                </a:spcBef>
                <a:spcAft>
                  <a:spcPct val="35000"/>
                </a:spcAft>
                <a:buNone/>
              </a:pPr>
              <a:r>
                <a:rPr lang="en-US" sz="1400" kern="1200" dirty="0">
                  <a:solidFill>
                    <a:schemeClr val="tx1"/>
                  </a:solidFill>
                </a:rPr>
                <a:t>Provide  Accommodations, Classrooms, &amp; Transportation</a:t>
              </a:r>
              <a:endParaRPr lang="en-US" sz="1400" kern="1200" dirty="0">
                <a:solidFill>
                  <a:schemeClr val="tx1"/>
                </a:solidFill>
              </a:endParaRPr>
            </a:p>
          </p:txBody>
        </p:sp>
        <p:sp>
          <p:nvSpPr>
            <p:cNvPr id="11" name="Freeform: Shape 10"/>
            <p:cNvSpPr/>
            <p:nvPr/>
          </p:nvSpPr>
          <p:spPr>
            <a:xfrm rot="1951181">
              <a:off x="5423140" y="4556714"/>
              <a:ext cx="1145743" cy="33574"/>
            </a:xfrm>
            <a:custGeom>
              <a:avLst/>
              <a:gdLst>
                <a:gd name="connsiteX0" fmla="*/ 0 w 1145743"/>
                <a:gd name="connsiteY0" fmla="*/ 16787 h 33574"/>
                <a:gd name="connsiteX1" fmla="*/ 1145743 w 1145743"/>
                <a:gd name="connsiteY1" fmla="*/ 16787 h 33574"/>
              </a:gdLst>
              <a:ahLst/>
              <a:cxnLst>
                <a:cxn ang="0">
                  <a:pos x="connsiteX0" y="connsiteY0"/>
                </a:cxn>
                <a:cxn ang="0">
                  <a:pos x="connsiteX1" y="connsiteY1"/>
                </a:cxn>
              </a:cxnLst>
              <a:rect l="l" t="t" r="r" b="b"/>
              <a:pathLst>
                <a:path w="1145743" h="33574">
                  <a:moveTo>
                    <a:pt x="0" y="16787"/>
                  </a:moveTo>
                  <a:lnTo>
                    <a:pt x="1145743" y="16787"/>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56927" tIns="-11858" rIns="556928" bIns="-11856"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2" name="Freeform: Shape 11"/>
            <p:cNvSpPr/>
            <p:nvPr/>
          </p:nvSpPr>
          <p:spPr>
            <a:xfrm>
              <a:off x="6406412" y="4354214"/>
              <a:ext cx="2182240" cy="2079082"/>
            </a:xfrm>
            <a:custGeom>
              <a:avLst/>
              <a:gdLst>
                <a:gd name="connsiteX0" fmla="*/ 0 w 2182240"/>
                <a:gd name="connsiteY0" fmla="*/ 1039541 h 2079082"/>
                <a:gd name="connsiteX1" fmla="*/ 1091120 w 2182240"/>
                <a:gd name="connsiteY1" fmla="*/ 0 h 2079082"/>
                <a:gd name="connsiteX2" fmla="*/ 2182240 w 2182240"/>
                <a:gd name="connsiteY2" fmla="*/ 1039541 h 2079082"/>
                <a:gd name="connsiteX3" fmla="*/ 1091120 w 2182240"/>
                <a:gd name="connsiteY3" fmla="*/ 2079082 h 2079082"/>
                <a:gd name="connsiteX4" fmla="*/ 0 w 2182240"/>
                <a:gd name="connsiteY4" fmla="*/ 1039541 h 2079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240" h="2079082">
                  <a:moveTo>
                    <a:pt x="0" y="1039541"/>
                  </a:moveTo>
                  <a:cubicBezTo>
                    <a:pt x="0" y="465418"/>
                    <a:pt x="488511" y="0"/>
                    <a:pt x="1091120" y="0"/>
                  </a:cubicBezTo>
                  <a:cubicBezTo>
                    <a:pt x="1693729" y="0"/>
                    <a:pt x="2182240" y="465418"/>
                    <a:pt x="2182240" y="1039541"/>
                  </a:cubicBezTo>
                  <a:cubicBezTo>
                    <a:pt x="2182240" y="1613664"/>
                    <a:pt x="1693729" y="2079082"/>
                    <a:pt x="1091120" y="2079082"/>
                  </a:cubicBezTo>
                  <a:cubicBezTo>
                    <a:pt x="488511" y="2079082"/>
                    <a:pt x="0" y="1613664"/>
                    <a:pt x="0" y="1039541"/>
                  </a:cubicBezTo>
                  <a:close/>
                </a:path>
              </a:pathLst>
            </a:custGeom>
            <a:solidFill>
              <a:srgbClr val="07A398"/>
            </a:solidFill>
            <a:ln>
              <a:solidFill>
                <a:srgbClr val="FFC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32282" tIns="317175" rIns="332282" bIns="317175"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endParaRPr>
            </a:p>
            <a:p>
              <a:pPr marL="0" lvl="0" indent="0" algn="ctr" defTabSz="889000">
                <a:lnSpc>
                  <a:spcPct val="90000"/>
                </a:lnSpc>
                <a:spcBef>
                  <a:spcPct val="0"/>
                </a:spcBef>
                <a:spcAft>
                  <a:spcPct val="35000"/>
                </a:spcAft>
                <a:buNone/>
              </a:pPr>
              <a:r>
                <a:rPr lang="en-US" sz="2000" b="1" kern="1200" dirty="0">
                  <a:solidFill>
                    <a:schemeClr val="bg1"/>
                  </a:solidFill>
                </a:rPr>
                <a:t>Facilitators</a:t>
              </a:r>
              <a:endParaRPr lang="en-US" sz="2000" b="1" kern="1200" dirty="0">
                <a:solidFill>
                  <a:schemeClr val="bg1"/>
                </a:solidFill>
              </a:endParaRPr>
            </a:p>
            <a:p>
              <a:pPr marL="0" lvl="0" indent="0" algn="ctr" defTabSz="889000">
                <a:lnSpc>
                  <a:spcPct val="90000"/>
                </a:lnSpc>
                <a:spcBef>
                  <a:spcPct val="0"/>
                </a:spcBef>
                <a:spcAft>
                  <a:spcPct val="35000"/>
                </a:spcAft>
                <a:buNone/>
              </a:pPr>
              <a:r>
                <a:rPr lang="en-US" sz="1400" kern="1200" dirty="0">
                  <a:solidFill>
                    <a:schemeClr val="tx1"/>
                  </a:solidFill>
                </a:rPr>
                <a:t>Trained Volunteers to Deliver A </a:t>
              </a:r>
              <a:r>
                <a:rPr lang="en-US" sz="2400" kern="1200" dirty="0">
                  <a:solidFill>
                    <a:schemeClr val="tx1"/>
                  </a:solidFill>
                </a:rPr>
                <a:t>5</a:t>
              </a:r>
              <a:r>
                <a:rPr lang="en-US" sz="1400" kern="1200" dirty="0">
                  <a:solidFill>
                    <a:schemeClr val="tx1"/>
                  </a:solidFill>
                </a:rPr>
                <a:t> Week Curriculum and Training</a:t>
              </a:r>
              <a:endParaRPr lang="en-US" sz="1400" kern="1200" dirty="0">
                <a:solidFill>
                  <a:schemeClr val="tx1"/>
                </a:solidFill>
              </a:endParaRPr>
            </a:p>
          </p:txBody>
        </p:sp>
        <p:sp>
          <p:nvSpPr>
            <p:cNvPr id="13" name="Freeform: Shape 12"/>
            <p:cNvSpPr/>
            <p:nvPr/>
          </p:nvSpPr>
          <p:spPr>
            <a:xfrm rot="19596096">
              <a:off x="2675901" y="4568724"/>
              <a:ext cx="1113129" cy="33575"/>
            </a:xfrm>
            <a:custGeom>
              <a:avLst/>
              <a:gdLst>
                <a:gd name="connsiteX0" fmla="*/ 0 w 1113128"/>
                <a:gd name="connsiteY0" fmla="*/ 16787 h 33574"/>
                <a:gd name="connsiteX1" fmla="*/ 1113128 w 1113128"/>
                <a:gd name="connsiteY1" fmla="*/ 16787 h 33574"/>
              </a:gdLst>
              <a:ahLst/>
              <a:cxnLst>
                <a:cxn ang="0">
                  <a:pos x="connsiteX0" y="connsiteY0"/>
                </a:cxn>
                <a:cxn ang="0">
                  <a:pos x="connsiteX1" y="connsiteY1"/>
                </a:cxn>
              </a:cxnLst>
              <a:rect l="l" t="t" r="r" b="b"/>
              <a:pathLst>
                <a:path w="1113128" h="33574">
                  <a:moveTo>
                    <a:pt x="1113128" y="16787"/>
                  </a:moveTo>
                  <a:lnTo>
                    <a:pt x="0" y="16787"/>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41435" tIns="-11041" rIns="541437" bIns="-11041"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4" name="Freeform: Shape 13"/>
            <p:cNvSpPr/>
            <p:nvPr/>
          </p:nvSpPr>
          <p:spPr>
            <a:xfrm>
              <a:off x="778957" y="4354214"/>
              <a:ext cx="2185078" cy="2067079"/>
            </a:xfrm>
            <a:custGeom>
              <a:avLst/>
              <a:gdLst>
                <a:gd name="connsiteX0" fmla="*/ 0 w 2185078"/>
                <a:gd name="connsiteY0" fmla="*/ 1033540 h 2067079"/>
                <a:gd name="connsiteX1" fmla="*/ 1092539 w 2185078"/>
                <a:gd name="connsiteY1" fmla="*/ 0 h 2067079"/>
                <a:gd name="connsiteX2" fmla="*/ 2185078 w 2185078"/>
                <a:gd name="connsiteY2" fmla="*/ 1033540 h 2067079"/>
                <a:gd name="connsiteX3" fmla="*/ 1092539 w 2185078"/>
                <a:gd name="connsiteY3" fmla="*/ 2067080 h 2067079"/>
                <a:gd name="connsiteX4" fmla="*/ 0 w 2185078"/>
                <a:gd name="connsiteY4" fmla="*/ 1033540 h 206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078" h="2067079">
                  <a:moveTo>
                    <a:pt x="0" y="1033540"/>
                  </a:moveTo>
                  <a:cubicBezTo>
                    <a:pt x="0" y="462732"/>
                    <a:pt x="489146" y="0"/>
                    <a:pt x="1092539" y="0"/>
                  </a:cubicBezTo>
                  <a:cubicBezTo>
                    <a:pt x="1695932" y="0"/>
                    <a:pt x="2185078" y="462732"/>
                    <a:pt x="2185078" y="1033540"/>
                  </a:cubicBezTo>
                  <a:cubicBezTo>
                    <a:pt x="2185078" y="1604348"/>
                    <a:pt x="1695932" y="2067080"/>
                    <a:pt x="1092539" y="2067080"/>
                  </a:cubicBezTo>
                  <a:cubicBezTo>
                    <a:pt x="489146" y="2067080"/>
                    <a:pt x="0" y="1604348"/>
                    <a:pt x="0" y="1033540"/>
                  </a:cubicBezTo>
                  <a:close/>
                </a:path>
              </a:pathLst>
            </a:custGeom>
            <a:solidFill>
              <a:srgbClr val="92D050"/>
            </a:solidFill>
            <a:ln>
              <a:solidFill>
                <a:srgbClr val="FFC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32697" tIns="315417" rIns="332697" bIns="315417"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endParaRPr>
            </a:p>
            <a:p>
              <a:pPr marL="0" lvl="0" indent="0" algn="ctr" defTabSz="889000">
                <a:lnSpc>
                  <a:spcPct val="90000"/>
                </a:lnSpc>
                <a:spcBef>
                  <a:spcPct val="0"/>
                </a:spcBef>
                <a:spcAft>
                  <a:spcPct val="35000"/>
                </a:spcAft>
                <a:buNone/>
              </a:pPr>
              <a:r>
                <a:rPr lang="en-US" sz="2000" b="1" kern="1200" dirty="0">
                  <a:solidFill>
                    <a:schemeClr val="bg1"/>
                  </a:solidFill>
                </a:rPr>
                <a:t>Members</a:t>
              </a:r>
              <a:endParaRPr lang="en-US" sz="2000" b="1" kern="1200" dirty="0">
                <a:solidFill>
                  <a:schemeClr val="bg1"/>
                </a:solidFill>
              </a:endParaRPr>
            </a:p>
            <a:p>
              <a:pPr marL="0" lvl="0" indent="0" algn="ctr" defTabSz="889000">
                <a:lnSpc>
                  <a:spcPct val="90000"/>
                </a:lnSpc>
                <a:spcBef>
                  <a:spcPct val="0"/>
                </a:spcBef>
                <a:spcAft>
                  <a:spcPct val="35000"/>
                </a:spcAft>
                <a:buNone/>
              </a:pPr>
              <a:r>
                <a:rPr lang="en-US" sz="1200" kern="1200" dirty="0">
                  <a:solidFill>
                    <a:schemeClr val="tx1"/>
                  </a:solidFill>
                </a:rPr>
                <a:t>Inspired Students Who Apply, Interview and Engage Fully in A Year Long Academy Program. Tuition Free and No Credit</a:t>
              </a:r>
              <a:endParaRPr lang="en-US" sz="1200" kern="1200" dirty="0">
                <a:solidFill>
                  <a:schemeClr val="tx1"/>
                </a:solidFill>
              </a:endParaRPr>
            </a:p>
          </p:txBody>
        </p:sp>
        <p:sp>
          <p:nvSpPr>
            <p:cNvPr id="15" name="Freeform: Shape 14"/>
            <p:cNvSpPr/>
            <p:nvPr/>
          </p:nvSpPr>
          <p:spPr>
            <a:xfrm rot="23113641">
              <a:off x="2658090" y="2989053"/>
              <a:ext cx="1007116" cy="33575"/>
            </a:xfrm>
            <a:custGeom>
              <a:avLst/>
              <a:gdLst>
                <a:gd name="connsiteX0" fmla="*/ 0 w 1007116"/>
                <a:gd name="connsiteY0" fmla="*/ 16787 h 33574"/>
                <a:gd name="connsiteX1" fmla="*/ 1007116 w 1007116"/>
                <a:gd name="connsiteY1" fmla="*/ 16787 h 33574"/>
              </a:gdLst>
              <a:ahLst/>
              <a:cxnLst>
                <a:cxn ang="0">
                  <a:pos x="connsiteX0" y="connsiteY0"/>
                </a:cxn>
                <a:cxn ang="0">
                  <a:pos x="connsiteX1" y="connsiteY1"/>
                </a:cxn>
              </a:cxnLst>
              <a:rect l="l" t="t" r="r" b="b"/>
              <a:pathLst>
                <a:path w="1007116" h="33574">
                  <a:moveTo>
                    <a:pt x="1007116" y="16787"/>
                  </a:moveTo>
                  <a:lnTo>
                    <a:pt x="0" y="16787"/>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91081" tIns="-8391" rIns="491079" bIns="-839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6" name="Freeform: Shape 15"/>
            <p:cNvSpPr/>
            <p:nvPr/>
          </p:nvSpPr>
          <p:spPr>
            <a:xfrm>
              <a:off x="846606" y="1369605"/>
              <a:ext cx="1947558" cy="2008605"/>
            </a:xfrm>
            <a:custGeom>
              <a:avLst/>
              <a:gdLst>
                <a:gd name="connsiteX0" fmla="*/ 0 w 1947558"/>
                <a:gd name="connsiteY0" fmla="*/ 1004303 h 2008605"/>
                <a:gd name="connsiteX1" fmla="*/ 973779 w 1947558"/>
                <a:gd name="connsiteY1" fmla="*/ 0 h 2008605"/>
                <a:gd name="connsiteX2" fmla="*/ 1947558 w 1947558"/>
                <a:gd name="connsiteY2" fmla="*/ 1004303 h 2008605"/>
                <a:gd name="connsiteX3" fmla="*/ 973779 w 1947558"/>
                <a:gd name="connsiteY3" fmla="*/ 2008606 h 2008605"/>
                <a:gd name="connsiteX4" fmla="*/ 0 w 1947558"/>
                <a:gd name="connsiteY4" fmla="*/ 1004303 h 2008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558" h="2008605">
                  <a:moveTo>
                    <a:pt x="0" y="1004303"/>
                  </a:moveTo>
                  <a:cubicBezTo>
                    <a:pt x="0" y="449642"/>
                    <a:pt x="435976" y="0"/>
                    <a:pt x="973779" y="0"/>
                  </a:cubicBezTo>
                  <a:cubicBezTo>
                    <a:pt x="1511582" y="0"/>
                    <a:pt x="1947558" y="449642"/>
                    <a:pt x="1947558" y="1004303"/>
                  </a:cubicBezTo>
                  <a:cubicBezTo>
                    <a:pt x="1947558" y="1558964"/>
                    <a:pt x="1511582" y="2008606"/>
                    <a:pt x="973779" y="2008606"/>
                  </a:cubicBezTo>
                  <a:cubicBezTo>
                    <a:pt x="435976" y="2008606"/>
                    <a:pt x="0" y="1558964"/>
                    <a:pt x="0" y="1004303"/>
                  </a:cubicBezTo>
                  <a:close/>
                </a:path>
              </a:pathLst>
            </a:custGeom>
            <a:solidFill>
              <a:srgbClr val="0680C3">
                <a:alpha val="72000"/>
              </a:srgbClr>
            </a:solidFill>
            <a:ln w="25400" cap="flat" cmpd="sng" algn="ctr">
              <a:solidFill>
                <a:srgbClr val="FFC000"/>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95373" tIns="304313" rIns="295373" bIns="304313" numCol="1" spcCol="1270" anchor="ctr" anchorCtr="0">
              <a:noAutofit/>
            </a:bodyPr>
            <a:lstStyle/>
            <a:p>
              <a:pPr marL="0" lvl="0" indent="0" algn="ctr" defTabSz="711200">
                <a:lnSpc>
                  <a:spcPct val="90000"/>
                </a:lnSpc>
                <a:spcBef>
                  <a:spcPct val="0"/>
                </a:spcBef>
                <a:spcAft>
                  <a:spcPct val="35000"/>
                </a:spcAft>
                <a:buNone/>
              </a:pPr>
              <a:r>
                <a:rPr lang="en-US" sz="2000" b="1" kern="1200" dirty="0">
                  <a:solidFill>
                    <a:schemeClr val="bg1"/>
                  </a:solidFill>
                  <a:latin typeface="Arial" panose="020B0704020202020204"/>
                  <a:ea typeface="MS PGothic"/>
                  <a:cs typeface="+mn-cs"/>
                </a:rPr>
                <a:t>Alumni</a:t>
              </a:r>
              <a:endParaRPr lang="en-US" sz="2000" b="1" kern="1200" dirty="0">
                <a:solidFill>
                  <a:schemeClr val="bg1"/>
                </a:solidFill>
                <a:latin typeface="Arial" panose="020B0704020202020204"/>
                <a:ea typeface="MS PGothic"/>
                <a:cs typeface="+mn-cs"/>
              </a:endParaRPr>
            </a:p>
            <a:p>
              <a:pPr marL="0" lvl="0" indent="0" algn="ctr" defTabSz="711200">
                <a:lnSpc>
                  <a:spcPct val="90000"/>
                </a:lnSpc>
                <a:spcBef>
                  <a:spcPct val="0"/>
                </a:spcBef>
                <a:spcAft>
                  <a:spcPct val="35000"/>
                </a:spcAft>
                <a:buNone/>
              </a:pPr>
              <a:r>
                <a:rPr lang="en-US" sz="1400" kern="1200" dirty="0">
                  <a:solidFill>
                    <a:schemeClr val="tx1"/>
                  </a:solidFill>
                  <a:latin typeface="Arial" panose="020B0704020202020204"/>
                  <a:ea typeface="MS PGothic"/>
                  <a:cs typeface="+mn-cs"/>
                </a:rPr>
                <a:t>Maintain Relationships and Continue to Innovate, Grow and Lead</a:t>
              </a:r>
              <a:endParaRPr lang="en-US" sz="1400" kern="1200" dirty="0">
                <a:solidFill>
                  <a:schemeClr val="tx1"/>
                </a:solidFill>
                <a:latin typeface="Arial" panose="020B0704020202020204"/>
                <a:ea typeface="MS PGothic"/>
                <a:cs typeface="+mn-cs"/>
              </a:endParaRPr>
            </a:p>
          </p:txBody>
        </p:sp>
      </p:grpSp>
      <p:sp>
        <p:nvSpPr>
          <p:cNvPr id="6" name="TextBox 5"/>
          <p:cNvSpPr txBox="1"/>
          <p:nvPr/>
        </p:nvSpPr>
        <p:spPr>
          <a:xfrm>
            <a:off x="5180297" y="5457679"/>
            <a:ext cx="1625669" cy="830997"/>
          </a:xfrm>
          <a:prstGeom prst="rect">
            <a:avLst/>
          </a:prstGeom>
          <a:noFill/>
        </p:spPr>
        <p:txBody>
          <a:bodyPr wrap="square" rtlCol="0">
            <a:spAutoFit/>
          </a:bodyPr>
          <a:lstStyle/>
          <a:p>
            <a:r>
              <a:rPr lang="en-US" sz="1600" dirty="0"/>
              <a:t>Attend Introduction and Orientation</a:t>
            </a:r>
            <a:endParaRPr lang="en-US" sz="1600" dirty="0"/>
          </a:p>
        </p:txBody>
      </p:sp>
      <p:sp>
        <p:nvSpPr>
          <p:cNvPr id="7" name="TextBox 6"/>
          <p:cNvSpPr txBox="1"/>
          <p:nvPr/>
        </p:nvSpPr>
        <p:spPr>
          <a:xfrm>
            <a:off x="5789377" y="3108703"/>
            <a:ext cx="1752554" cy="830997"/>
          </a:xfrm>
          <a:prstGeom prst="rect">
            <a:avLst/>
          </a:prstGeom>
          <a:noFill/>
        </p:spPr>
        <p:txBody>
          <a:bodyPr wrap="square" rtlCol="0">
            <a:spAutoFit/>
          </a:bodyPr>
          <a:lstStyle/>
          <a:p>
            <a:r>
              <a:rPr lang="en-US" sz="1600" dirty="0"/>
              <a:t>Sign Memorandum of Understanding</a:t>
            </a:r>
            <a:endParaRPr lang="en-US" sz="1600" dirty="0"/>
          </a:p>
        </p:txBody>
      </p:sp>
      <p:sp>
        <p:nvSpPr>
          <p:cNvPr id="3" name="Slide Number Placeholder 2"/>
          <p:cNvSpPr>
            <a:spLocks noGrp="1"/>
          </p:cNvSpPr>
          <p:nvPr>
            <p:ph type="sldNum" sz="quarter" idx="12"/>
          </p:nvPr>
        </p:nvSpPr>
        <p:spPr/>
        <p:txBody>
          <a:bodyPr/>
          <a:lstStyle/>
          <a:p>
            <a:fld id="{40C4BA55-4B16-4A52-A017-19623F1D432E}" type="slidenum">
              <a:rPr lang="zh-CN" altLang="en-US" smtClean="0"/>
            </a:fld>
            <a:endParaRPr lang="en-US" altLang="zh-C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54" y="516815"/>
            <a:ext cx="5029068" cy="584775"/>
          </a:xfrm>
          <a:prstGeom prst="rect">
            <a:avLst/>
          </a:prstGeom>
          <a:noFill/>
        </p:spPr>
        <p:txBody>
          <a:bodyPr wrap="square" rtlCol="0">
            <a:spAutoFit/>
          </a:bodyPr>
          <a:lstStyle/>
          <a:p>
            <a:pPr algn="ctr"/>
            <a:r>
              <a:rPr lang="en-US" sz="3200" b="1" dirty="0">
                <a:solidFill>
                  <a:srgbClr val="800000"/>
                </a:solidFill>
                <a:latin typeface="Times New Roman" panose="02020803070505020304" pitchFamily="18" charset="0"/>
                <a:cs typeface="Times New Roman" panose="02020803070505020304" pitchFamily="18" charset="0"/>
              </a:rPr>
              <a:t>WAFW Curriculum Model</a:t>
            </a:r>
            <a:endParaRPr lang="en-US" sz="3200" b="1" dirty="0">
              <a:solidFill>
                <a:srgbClr val="800000"/>
              </a:solidFill>
              <a:latin typeface="Times New Roman" panose="02020803070505020304" pitchFamily="18" charset="0"/>
              <a:cs typeface="Times New Roman" panose="02020803070505020304" pitchFamily="18" charset="0"/>
            </a:endParaRPr>
          </a:p>
        </p:txBody>
      </p:sp>
      <p:grpSp>
        <p:nvGrpSpPr>
          <p:cNvPr id="20" name="Group 56"/>
          <p:cNvGrpSpPr/>
          <p:nvPr/>
        </p:nvGrpSpPr>
        <p:grpSpPr>
          <a:xfrm>
            <a:off x="2840171" y="3123942"/>
            <a:ext cx="899408" cy="528219"/>
            <a:chOff x="2113657" y="4283314"/>
            <a:chExt cx="3647460" cy="704291"/>
          </a:xfrm>
        </p:grpSpPr>
        <p:sp>
          <p:nvSpPr>
            <p:cNvPr id="21" name="TextBox 20"/>
            <p:cNvSpPr txBox="1"/>
            <p:nvPr/>
          </p:nvSpPr>
          <p:spPr>
            <a:xfrm>
              <a:off x="2113657" y="4495163"/>
              <a:ext cx="3647456" cy="492442"/>
            </a:xfrm>
            <a:prstGeom prst="rect">
              <a:avLst/>
            </a:prstGeom>
            <a:noFill/>
          </p:spPr>
          <p:txBody>
            <a:bodyPr wrap="square" rtlCol="0">
              <a:spAutoFit/>
            </a:bodyPr>
            <a:lstStyle/>
            <a:p>
              <a:pPr algn="ctr" defTabSz="685800" fontAlgn="auto">
                <a:spcBef>
                  <a:spcPts val="0"/>
                </a:spcBef>
                <a:spcAft>
                  <a:spcPts val="0"/>
                </a:spcAft>
              </a:pPr>
              <a:r>
                <a:rPr lang="en-US" altLang="ko-KR" sz="900" dirty="0">
                  <a:solidFill>
                    <a:prstClr val="white"/>
                  </a:solidFill>
                  <a:latin typeface="Arial" panose="020B0704020202020204"/>
                  <a:ea typeface="Arial Unicode MS" panose="020B0604020202020204" charset="-122"/>
                  <a:cs typeface="Arial" panose="020B0704020202020204" pitchFamily="34" charset="0"/>
                </a:rPr>
                <a:t>Easy to change colors.</a:t>
              </a:r>
              <a:endParaRPr lang="en-US" altLang="ko-KR" sz="900" dirty="0">
                <a:solidFill>
                  <a:prstClr val="white"/>
                </a:solidFill>
                <a:latin typeface="Arial" panose="020B0704020202020204"/>
                <a:ea typeface="Arial Unicode MS" panose="020B0604020202020204" charset="-122"/>
                <a:cs typeface="Arial" panose="020B0704020202020204" pitchFamily="34" charset="0"/>
              </a:endParaRPr>
            </a:p>
          </p:txBody>
        </p:sp>
        <p:sp>
          <p:nvSpPr>
            <p:cNvPr id="22" name="TextBox 21"/>
            <p:cNvSpPr txBox="1"/>
            <p:nvPr/>
          </p:nvSpPr>
          <p:spPr>
            <a:xfrm>
              <a:off x="2113657" y="4283314"/>
              <a:ext cx="3647460" cy="307776"/>
            </a:xfrm>
            <a:prstGeom prst="rect">
              <a:avLst/>
            </a:prstGeom>
            <a:noFill/>
          </p:spPr>
          <p:txBody>
            <a:bodyPr wrap="square" rtlCol="0">
              <a:spAutoFit/>
            </a:bodyPr>
            <a:lstStyle/>
            <a:p>
              <a:pPr algn="ctr" defTabSz="685800" fontAlgn="auto">
                <a:spcBef>
                  <a:spcPts val="0"/>
                </a:spcBef>
                <a:spcAft>
                  <a:spcPts val="0"/>
                </a:spcAft>
              </a:pPr>
              <a:r>
                <a:rPr lang="en-US" altLang="ko-KR" sz="900" b="1" dirty="0">
                  <a:solidFill>
                    <a:prstClr val="white"/>
                  </a:solidFill>
                  <a:latin typeface="Arial" panose="020B0704020202020204"/>
                  <a:ea typeface="Arial Unicode MS" panose="020B0604020202020204" charset="-122"/>
                  <a:cs typeface="Arial" panose="020B0704020202020204" pitchFamily="34" charset="0"/>
                </a:rPr>
                <a:t> Text  Here</a:t>
              </a:r>
              <a:endParaRPr lang="ko-KR" altLang="en-US" sz="900" b="1" dirty="0">
                <a:solidFill>
                  <a:prstClr val="white"/>
                </a:solidFill>
                <a:latin typeface="Arial" panose="020B0704020202020204"/>
                <a:ea typeface="Arial Unicode MS" panose="020B0604020202020204" charset="-122"/>
                <a:cs typeface="Arial" panose="020B0704020202020204" pitchFamily="34" charset="0"/>
              </a:endParaRPr>
            </a:p>
          </p:txBody>
        </p:sp>
      </p:grpSp>
      <p:grpSp>
        <p:nvGrpSpPr>
          <p:cNvPr id="23" name="Group 59"/>
          <p:cNvGrpSpPr/>
          <p:nvPr/>
        </p:nvGrpSpPr>
        <p:grpSpPr>
          <a:xfrm>
            <a:off x="4024821" y="3123942"/>
            <a:ext cx="899408" cy="528219"/>
            <a:chOff x="2113657" y="4283314"/>
            <a:chExt cx="3647460" cy="704291"/>
          </a:xfrm>
        </p:grpSpPr>
        <p:sp>
          <p:nvSpPr>
            <p:cNvPr id="24" name="TextBox 23"/>
            <p:cNvSpPr txBox="1"/>
            <p:nvPr/>
          </p:nvSpPr>
          <p:spPr>
            <a:xfrm>
              <a:off x="2113657" y="4495163"/>
              <a:ext cx="3647456" cy="492442"/>
            </a:xfrm>
            <a:prstGeom prst="rect">
              <a:avLst/>
            </a:prstGeom>
            <a:noFill/>
          </p:spPr>
          <p:txBody>
            <a:bodyPr wrap="square" rtlCol="0">
              <a:spAutoFit/>
            </a:bodyPr>
            <a:lstStyle/>
            <a:p>
              <a:pPr algn="ctr" defTabSz="685800" fontAlgn="auto">
                <a:spcBef>
                  <a:spcPts val="0"/>
                </a:spcBef>
                <a:spcAft>
                  <a:spcPts val="0"/>
                </a:spcAft>
              </a:pPr>
              <a:r>
                <a:rPr lang="en-US" altLang="ko-KR" sz="900" dirty="0">
                  <a:solidFill>
                    <a:prstClr val="white"/>
                  </a:solidFill>
                  <a:latin typeface="Arial" panose="020B0704020202020204"/>
                  <a:ea typeface="Arial Unicode MS" panose="020B0604020202020204" charset="-122"/>
                  <a:cs typeface="Arial" panose="020B0704020202020204" pitchFamily="34" charset="0"/>
                </a:rPr>
                <a:t>Easy to change colors.</a:t>
              </a:r>
              <a:endParaRPr lang="en-US" altLang="ko-KR" sz="900" dirty="0">
                <a:solidFill>
                  <a:prstClr val="white"/>
                </a:solidFill>
                <a:latin typeface="Arial" panose="020B0704020202020204"/>
                <a:ea typeface="Arial Unicode MS" panose="020B0604020202020204" charset="-122"/>
                <a:cs typeface="Arial" panose="020B0704020202020204" pitchFamily="34" charset="0"/>
              </a:endParaRPr>
            </a:p>
          </p:txBody>
        </p:sp>
        <p:sp>
          <p:nvSpPr>
            <p:cNvPr id="25" name="TextBox 24"/>
            <p:cNvSpPr txBox="1"/>
            <p:nvPr/>
          </p:nvSpPr>
          <p:spPr>
            <a:xfrm>
              <a:off x="2113657" y="4283314"/>
              <a:ext cx="3647460" cy="307776"/>
            </a:xfrm>
            <a:prstGeom prst="rect">
              <a:avLst/>
            </a:prstGeom>
            <a:noFill/>
          </p:spPr>
          <p:txBody>
            <a:bodyPr wrap="square" rtlCol="0">
              <a:spAutoFit/>
            </a:bodyPr>
            <a:lstStyle/>
            <a:p>
              <a:pPr algn="ctr" defTabSz="685800" fontAlgn="auto">
                <a:spcBef>
                  <a:spcPts val="0"/>
                </a:spcBef>
                <a:spcAft>
                  <a:spcPts val="0"/>
                </a:spcAft>
              </a:pPr>
              <a:r>
                <a:rPr lang="en-US" altLang="ko-KR" sz="900" b="1" dirty="0">
                  <a:solidFill>
                    <a:prstClr val="white"/>
                  </a:solidFill>
                  <a:latin typeface="Arial" panose="020B0704020202020204"/>
                  <a:ea typeface="Arial Unicode MS" panose="020B0604020202020204" charset="-122"/>
                  <a:cs typeface="Arial" panose="020B0704020202020204" pitchFamily="34" charset="0"/>
                </a:rPr>
                <a:t> Text  Here</a:t>
              </a:r>
              <a:endParaRPr lang="ko-KR" altLang="en-US" sz="900" b="1" dirty="0">
                <a:solidFill>
                  <a:prstClr val="white"/>
                </a:solidFill>
                <a:latin typeface="Arial" panose="020B0704020202020204"/>
                <a:ea typeface="Arial Unicode MS" panose="020B0604020202020204" charset="-122"/>
                <a:cs typeface="Arial" panose="020B0704020202020204" pitchFamily="34" charset="0"/>
              </a:endParaRPr>
            </a:p>
          </p:txBody>
        </p:sp>
      </p:grpSp>
      <p:grpSp>
        <p:nvGrpSpPr>
          <p:cNvPr id="26" name="Group 62"/>
          <p:cNvGrpSpPr/>
          <p:nvPr/>
        </p:nvGrpSpPr>
        <p:grpSpPr>
          <a:xfrm>
            <a:off x="5209471" y="3123942"/>
            <a:ext cx="899408" cy="528219"/>
            <a:chOff x="2113657" y="4283314"/>
            <a:chExt cx="3647460" cy="704291"/>
          </a:xfrm>
        </p:grpSpPr>
        <p:sp>
          <p:nvSpPr>
            <p:cNvPr id="27" name="TextBox 26"/>
            <p:cNvSpPr txBox="1"/>
            <p:nvPr/>
          </p:nvSpPr>
          <p:spPr>
            <a:xfrm>
              <a:off x="2113657" y="4495163"/>
              <a:ext cx="3647456" cy="492442"/>
            </a:xfrm>
            <a:prstGeom prst="rect">
              <a:avLst/>
            </a:prstGeom>
            <a:noFill/>
          </p:spPr>
          <p:txBody>
            <a:bodyPr wrap="square" rtlCol="0">
              <a:spAutoFit/>
            </a:bodyPr>
            <a:lstStyle/>
            <a:p>
              <a:pPr algn="ctr" defTabSz="685800" fontAlgn="auto">
                <a:spcBef>
                  <a:spcPts val="0"/>
                </a:spcBef>
                <a:spcAft>
                  <a:spcPts val="0"/>
                </a:spcAft>
              </a:pPr>
              <a:r>
                <a:rPr lang="en-US" altLang="ko-KR" sz="900" dirty="0">
                  <a:solidFill>
                    <a:prstClr val="white"/>
                  </a:solidFill>
                  <a:latin typeface="Arial" panose="020B0704020202020204"/>
                  <a:ea typeface="Arial Unicode MS" panose="020B0604020202020204" charset="-122"/>
                  <a:cs typeface="Arial" panose="020B0704020202020204" pitchFamily="34" charset="0"/>
                </a:rPr>
                <a:t>Easy to change colors.</a:t>
              </a:r>
              <a:endParaRPr lang="en-US" altLang="ko-KR" sz="900" dirty="0">
                <a:solidFill>
                  <a:prstClr val="white"/>
                </a:solidFill>
                <a:latin typeface="Arial" panose="020B0704020202020204"/>
                <a:ea typeface="Arial Unicode MS" panose="020B0604020202020204" charset="-122"/>
                <a:cs typeface="Arial" panose="020B0704020202020204" pitchFamily="34" charset="0"/>
              </a:endParaRPr>
            </a:p>
          </p:txBody>
        </p:sp>
        <p:sp>
          <p:nvSpPr>
            <p:cNvPr id="28" name="TextBox 27"/>
            <p:cNvSpPr txBox="1"/>
            <p:nvPr/>
          </p:nvSpPr>
          <p:spPr>
            <a:xfrm>
              <a:off x="2113657" y="4283314"/>
              <a:ext cx="3647460" cy="307776"/>
            </a:xfrm>
            <a:prstGeom prst="rect">
              <a:avLst/>
            </a:prstGeom>
            <a:noFill/>
          </p:spPr>
          <p:txBody>
            <a:bodyPr wrap="square" rtlCol="0">
              <a:spAutoFit/>
            </a:bodyPr>
            <a:lstStyle/>
            <a:p>
              <a:pPr algn="ctr" defTabSz="685800" fontAlgn="auto">
                <a:spcBef>
                  <a:spcPts val="0"/>
                </a:spcBef>
                <a:spcAft>
                  <a:spcPts val="0"/>
                </a:spcAft>
              </a:pPr>
              <a:r>
                <a:rPr lang="en-US" altLang="ko-KR" sz="900" b="1" dirty="0">
                  <a:solidFill>
                    <a:prstClr val="white"/>
                  </a:solidFill>
                  <a:latin typeface="Arial" panose="020B0704020202020204"/>
                  <a:ea typeface="Arial Unicode MS" panose="020B0604020202020204" charset="-122"/>
                  <a:cs typeface="Arial" panose="020B0704020202020204" pitchFamily="34" charset="0"/>
                </a:rPr>
                <a:t> Text  Here</a:t>
              </a:r>
              <a:endParaRPr lang="ko-KR" altLang="en-US" sz="900" b="1" dirty="0">
                <a:solidFill>
                  <a:prstClr val="white"/>
                </a:solidFill>
                <a:latin typeface="Arial" panose="020B0704020202020204"/>
                <a:ea typeface="Arial Unicode MS" panose="020B0604020202020204" charset="-122"/>
                <a:cs typeface="Arial" panose="020B0704020202020204" pitchFamily="34" charset="0"/>
              </a:endParaRPr>
            </a:p>
          </p:txBody>
        </p:sp>
      </p:grpSp>
      <p:sp>
        <p:nvSpPr>
          <p:cNvPr id="39" name="TextBox 38"/>
          <p:cNvSpPr txBox="1"/>
          <p:nvPr/>
        </p:nvSpPr>
        <p:spPr>
          <a:xfrm>
            <a:off x="1146566" y="4184640"/>
            <a:ext cx="1179458" cy="323165"/>
          </a:xfrm>
          <a:prstGeom prst="rect">
            <a:avLst/>
          </a:prstGeom>
          <a:noFill/>
        </p:spPr>
        <p:txBody>
          <a:bodyPr wrap="square" rtlCol="0">
            <a:spAutoFit/>
          </a:bodyPr>
          <a:lstStyle/>
          <a:p>
            <a:pPr algn="ctr" defTabSz="685800" fontAlgn="auto">
              <a:spcBef>
                <a:spcPts val="0"/>
              </a:spcBef>
              <a:spcAft>
                <a:spcPts val="0"/>
              </a:spcAft>
            </a:pPr>
            <a:r>
              <a:rPr lang="en-US" altLang="ko-KR" sz="1500" b="1" dirty="0">
                <a:solidFill>
                  <a:srgbClr val="000000">
                    <a:lumMod val="75000"/>
                    <a:lumOff val="25000"/>
                  </a:srgbClr>
                </a:solidFill>
                <a:latin typeface="Arial" panose="020B0704020202020204"/>
                <a:ea typeface="Arial Unicode MS" panose="020B0604020202020204" charset="-122"/>
                <a:cs typeface="Arial" panose="020B0704020202020204" pitchFamily="34" charset="0"/>
              </a:rPr>
              <a:t>Content</a:t>
            </a:r>
            <a:endParaRPr lang="en-US" altLang="ko-KR" sz="1500" b="1" dirty="0">
              <a:solidFill>
                <a:srgbClr val="000000">
                  <a:lumMod val="75000"/>
                  <a:lumOff val="25000"/>
                </a:srgbClr>
              </a:solidFill>
              <a:latin typeface="Arial" panose="020B0704020202020204"/>
              <a:ea typeface="Arial Unicode MS" panose="020B0604020202020204" charset="-122"/>
              <a:cs typeface="Arial" panose="020B0704020202020204" pitchFamily="34" charset="0"/>
            </a:endParaRPr>
          </a:p>
        </p:txBody>
      </p:sp>
      <p:sp>
        <p:nvSpPr>
          <p:cNvPr id="42" name="TextBox 41"/>
          <p:cNvSpPr txBox="1"/>
          <p:nvPr/>
        </p:nvSpPr>
        <p:spPr>
          <a:xfrm>
            <a:off x="2482487" y="4103272"/>
            <a:ext cx="1179458" cy="1015663"/>
          </a:xfrm>
          <a:prstGeom prst="rect">
            <a:avLst/>
          </a:prstGeom>
          <a:noFill/>
        </p:spPr>
        <p:txBody>
          <a:bodyPr wrap="square" rtlCol="0">
            <a:spAutoFit/>
          </a:bodyPr>
          <a:lstStyle/>
          <a:p>
            <a:pPr algn="ctr" defTabSz="685800" fontAlgn="auto">
              <a:spcBef>
                <a:spcPts val="0"/>
              </a:spcBef>
              <a:spcAft>
                <a:spcPts val="0"/>
              </a:spcAft>
            </a:pPr>
            <a:r>
              <a:rPr lang="en-US" altLang="ko-KR" sz="1500" b="1" dirty="0">
                <a:solidFill>
                  <a:srgbClr val="000000">
                    <a:lumMod val="75000"/>
                    <a:lumOff val="25000"/>
                  </a:srgbClr>
                </a:solidFill>
                <a:latin typeface="Arial" panose="020B0704020202020204"/>
                <a:ea typeface="Arial Unicode MS" panose="020B0604020202020204" charset="-122"/>
                <a:cs typeface="Arial" panose="020B0704020202020204" pitchFamily="34" charset="0"/>
              </a:rPr>
              <a:t>Taking Content to Action</a:t>
            </a:r>
            <a:endParaRPr lang="en-US" altLang="ko-KR" sz="1500" b="1" dirty="0">
              <a:solidFill>
                <a:srgbClr val="000000">
                  <a:lumMod val="75000"/>
                  <a:lumOff val="25000"/>
                </a:srgbClr>
              </a:solidFill>
              <a:latin typeface="Arial" panose="020B0704020202020204"/>
              <a:ea typeface="Arial Unicode MS" panose="020B0604020202020204" charset="-122"/>
              <a:cs typeface="Arial" panose="020B0704020202020204" pitchFamily="34" charset="0"/>
            </a:endParaRPr>
          </a:p>
          <a:p>
            <a:pPr algn="ctr" defTabSz="685800" fontAlgn="auto">
              <a:spcBef>
                <a:spcPts val="0"/>
              </a:spcBef>
              <a:spcAft>
                <a:spcPts val="0"/>
              </a:spcAft>
            </a:pPr>
            <a:endParaRPr lang="en-US" altLang="ko-KR" sz="1500" b="1" dirty="0">
              <a:solidFill>
                <a:srgbClr val="000000">
                  <a:lumMod val="75000"/>
                  <a:lumOff val="25000"/>
                </a:srgbClr>
              </a:solidFill>
              <a:latin typeface="Arial" panose="020B0704020202020204"/>
              <a:ea typeface="Arial Unicode MS" panose="020B0604020202020204" charset="-122"/>
              <a:cs typeface="Arial" panose="020B0704020202020204" pitchFamily="34" charset="0"/>
            </a:endParaRPr>
          </a:p>
        </p:txBody>
      </p:sp>
      <p:sp>
        <p:nvSpPr>
          <p:cNvPr id="48" name="TextBox 47"/>
          <p:cNvSpPr txBox="1"/>
          <p:nvPr/>
        </p:nvSpPr>
        <p:spPr>
          <a:xfrm>
            <a:off x="3789240" y="4096967"/>
            <a:ext cx="1359804" cy="1015663"/>
          </a:xfrm>
          <a:prstGeom prst="rect">
            <a:avLst/>
          </a:prstGeom>
          <a:noFill/>
        </p:spPr>
        <p:txBody>
          <a:bodyPr wrap="square" rtlCol="0">
            <a:spAutoFit/>
          </a:bodyPr>
          <a:lstStyle/>
          <a:p>
            <a:pPr algn="ctr" defTabSz="685800" fontAlgn="auto">
              <a:spcBef>
                <a:spcPts val="0"/>
              </a:spcBef>
              <a:spcAft>
                <a:spcPts val="0"/>
              </a:spcAft>
            </a:pPr>
            <a:r>
              <a:rPr lang="en-US" altLang="ko-KR" sz="1500" b="1" dirty="0">
                <a:solidFill>
                  <a:srgbClr val="000000">
                    <a:lumMod val="75000"/>
                    <a:lumOff val="25000"/>
                  </a:srgbClr>
                </a:solidFill>
                <a:latin typeface="Arial" panose="020B0704020202020204"/>
                <a:ea typeface="Arial Unicode MS" panose="020B0604020202020204" charset="-122"/>
                <a:cs typeface="Arial" panose="020B0704020202020204" pitchFamily="34" charset="0"/>
              </a:rPr>
              <a:t>Clarification, Alignment and Acceleration</a:t>
            </a:r>
            <a:endParaRPr lang="en-US" altLang="ko-KR" sz="1500" b="1" dirty="0">
              <a:solidFill>
                <a:srgbClr val="000000">
                  <a:lumMod val="75000"/>
                  <a:lumOff val="25000"/>
                </a:srgbClr>
              </a:solidFill>
              <a:latin typeface="Arial" panose="020B0704020202020204"/>
              <a:ea typeface="Arial Unicode MS" panose="020B0604020202020204" charset="-122"/>
              <a:cs typeface="Arial" panose="020B0704020202020204" pitchFamily="34" charset="0"/>
            </a:endParaRPr>
          </a:p>
        </p:txBody>
      </p:sp>
      <p:sp>
        <p:nvSpPr>
          <p:cNvPr id="51" name="TextBox 50"/>
          <p:cNvSpPr txBox="1"/>
          <p:nvPr/>
        </p:nvSpPr>
        <p:spPr>
          <a:xfrm>
            <a:off x="6553201" y="4091049"/>
            <a:ext cx="1378930" cy="2400657"/>
          </a:xfrm>
          <a:prstGeom prst="rect">
            <a:avLst/>
          </a:prstGeom>
          <a:noFill/>
        </p:spPr>
        <p:txBody>
          <a:bodyPr wrap="square" rtlCol="0">
            <a:spAutoFit/>
          </a:bodyPr>
          <a:lstStyle/>
          <a:p>
            <a:pPr algn="ctr" defTabSz="685800" fontAlgn="auto">
              <a:spcBef>
                <a:spcPts val="0"/>
              </a:spcBef>
              <a:spcAft>
                <a:spcPts val="0"/>
              </a:spcAft>
            </a:pPr>
            <a:r>
              <a:rPr lang="en-US" altLang="ko-KR" sz="1500" b="1" dirty="0">
                <a:solidFill>
                  <a:srgbClr val="000000">
                    <a:lumMod val="75000"/>
                    <a:lumOff val="25000"/>
                  </a:srgbClr>
                </a:solidFill>
                <a:latin typeface="Arial" panose="020B0704020202020204"/>
                <a:ea typeface="Arial Unicode MS" panose="020B0604020202020204" charset="-122"/>
                <a:cs typeface="Arial" panose="020B0704020202020204" pitchFamily="34" charset="0"/>
              </a:rPr>
              <a:t>Introducing Other Students to Leadership and the WAFW Principles and Projects Based on UN SDGs</a:t>
            </a:r>
            <a:endParaRPr lang="en-US" altLang="ko-KR" sz="1500" b="1" dirty="0">
              <a:solidFill>
                <a:srgbClr val="000000">
                  <a:lumMod val="75000"/>
                  <a:lumOff val="25000"/>
                </a:srgbClr>
              </a:solidFill>
              <a:latin typeface="Arial" panose="020B0704020202020204"/>
              <a:ea typeface="Arial Unicode MS" panose="020B0604020202020204" charset="-122"/>
              <a:cs typeface="Arial" panose="020B0704020202020204" pitchFamily="34" charset="0"/>
            </a:endParaRPr>
          </a:p>
        </p:txBody>
      </p:sp>
      <p:grpSp>
        <p:nvGrpSpPr>
          <p:cNvPr id="5" name="그룹 158"/>
          <p:cNvGrpSpPr/>
          <p:nvPr/>
        </p:nvGrpSpPr>
        <p:grpSpPr>
          <a:xfrm>
            <a:off x="76318" y="1942724"/>
            <a:ext cx="9067682" cy="2563199"/>
            <a:chOff x="960760" y="1796874"/>
            <a:chExt cx="10331901" cy="2918970"/>
          </a:xfrm>
        </p:grpSpPr>
        <p:sp>
          <p:nvSpPr>
            <p:cNvPr id="6" name="Bent Arrow 3"/>
            <p:cNvSpPr/>
            <p:nvPr/>
          </p:nvSpPr>
          <p:spPr>
            <a:xfrm rot="5400000" flipH="1">
              <a:off x="9882191" y="3204542"/>
              <a:ext cx="1440111" cy="1380829"/>
            </a:xfrm>
            <a:custGeom>
              <a:avLst/>
              <a:gdLst/>
              <a:ahLst/>
              <a:cxnLst/>
              <a:rect l="l" t="t" r="r" b="b"/>
              <a:pathLst>
                <a:path w="1440111" h="1380829">
                  <a:moveTo>
                    <a:pt x="1440111" y="138902"/>
                  </a:moveTo>
                  <a:lnTo>
                    <a:pt x="1241357" y="0"/>
                  </a:lnTo>
                  <a:lnTo>
                    <a:pt x="1241357" y="84353"/>
                  </a:lnTo>
                  <a:lnTo>
                    <a:pt x="783117" y="84353"/>
                  </a:lnTo>
                  <a:cubicBezTo>
                    <a:pt x="359541" y="84353"/>
                    <a:pt x="14508" y="420645"/>
                    <a:pt x="1347" y="840829"/>
                  </a:cubicBezTo>
                  <a:lnTo>
                    <a:pt x="0" y="840829"/>
                  </a:lnTo>
                  <a:lnTo>
                    <a:pt x="0" y="1380829"/>
                  </a:lnTo>
                  <a:lnTo>
                    <a:pt x="108001" y="1380829"/>
                  </a:lnTo>
                  <a:lnTo>
                    <a:pt x="108001" y="868680"/>
                  </a:lnTo>
                  <a:lnTo>
                    <a:pt x="109100" y="868680"/>
                  </a:lnTo>
                  <a:lnTo>
                    <a:pt x="109100" y="867468"/>
                  </a:lnTo>
                  <a:cubicBezTo>
                    <a:pt x="109100" y="495219"/>
                    <a:pt x="410868" y="193451"/>
                    <a:pt x="783117" y="193451"/>
                  </a:cubicBezTo>
                  <a:lnTo>
                    <a:pt x="1241357" y="193451"/>
                  </a:lnTo>
                  <a:lnTo>
                    <a:pt x="1241357" y="277804"/>
                  </a:lnTo>
                  <a:close/>
                </a:path>
              </a:pathLst>
            </a:custGeom>
            <a:solidFill>
              <a:srgbClr val="E6260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ko-KR" altLang="en-US" sz="1350" b="0" i="0" u="none" strike="noStrike" kern="0" cap="none" spc="0" normalizeH="0" baseline="0" noProof="0">
                <a:ln>
                  <a:noFill/>
                </a:ln>
                <a:solidFill>
                  <a:srgbClr val="000000"/>
                </a:solidFill>
                <a:effectLst/>
                <a:uLnTx/>
                <a:uFillTx/>
                <a:latin typeface="Arial" panose="020B0704020202020204"/>
                <a:ea typeface="Arial Unicode MS" panose="020B0604020202020204" charset="-122"/>
                <a:cs typeface="+mn-cs"/>
              </a:endParaRPr>
            </a:p>
          </p:txBody>
        </p:sp>
        <p:sp>
          <p:nvSpPr>
            <p:cNvPr id="7" name="Bent Arrow 35"/>
            <p:cNvSpPr/>
            <p:nvPr/>
          </p:nvSpPr>
          <p:spPr>
            <a:xfrm rot="16200000" flipH="1">
              <a:off x="1194892" y="1654117"/>
              <a:ext cx="1440110" cy="1908374"/>
            </a:xfrm>
            <a:custGeom>
              <a:avLst/>
              <a:gdLst/>
              <a:ahLst/>
              <a:cxnLst/>
              <a:rect l="l" t="t" r="r" b="b"/>
              <a:pathLst>
                <a:path w="1440110" h="1908374">
                  <a:moveTo>
                    <a:pt x="0" y="856459"/>
                  </a:moveTo>
                  <a:lnTo>
                    <a:pt x="0" y="1908374"/>
                  </a:lnTo>
                  <a:lnTo>
                    <a:pt x="108001" y="1908374"/>
                  </a:lnTo>
                  <a:lnTo>
                    <a:pt x="108001" y="868680"/>
                  </a:lnTo>
                  <a:lnTo>
                    <a:pt x="109099" y="868680"/>
                  </a:lnTo>
                  <a:lnTo>
                    <a:pt x="109099" y="867468"/>
                  </a:lnTo>
                  <a:cubicBezTo>
                    <a:pt x="109099" y="495219"/>
                    <a:pt x="410867" y="193451"/>
                    <a:pt x="783116" y="193451"/>
                  </a:cubicBezTo>
                  <a:lnTo>
                    <a:pt x="1241356" y="193451"/>
                  </a:lnTo>
                  <a:lnTo>
                    <a:pt x="1241356" y="277804"/>
                  </a:lnTo>
                  <a:lnTo>
                    <a:pt x="1440110" y="138902"/>
                  </a:lnTo>
                  <a:lnTo>
                    <a:pt x="1241356" y="0"/>
                  </a:lnTo>
                  <a:lnTo>
                    <a:pt x="1241356" y="84353"/>
                  </a:lnTo>
                  <a:lnTo>
                    <a:pt x="783116" y="84353"/>
                  </a:lnTo>
                  <a:cubicBezTo>
                    <a:pt x="354292" y="84353"/>
                    <a:pt x="5970" y="429028"/>
                    <a:pt x="557" y="856459"/>
                  </a:cubicBezTo>
                  <a:close/>
                </a:path>
              </a:pathLst>
            </a:custGeom>
            <a:solidFill>
              <a:srgbClr val="07A398"/>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ko-KR" altLang="en-US" sz="1350" b="0" i="0" u="none" strike="noStrike" kern="0" cap="none" spc="0" normalizeH="0" baseline="0" noProof="0">
                <a:ln>
                  <a:noFill/>
                </a:ln>
                <a:solidFill>
                  <a:srgbClr val="07A398"/>
                </a:solidFill>
                <a:effectLst/>
                <a:uLnTx/>
                <a:uFillTx/>
                <a:latin typeface="Arial" panose="020B0704020202020204"/>
                <a:ea typeface="Arial Unicode MS" panose="020B0604020202020204" charset="-122"/>
                <a:cs typeface="+mn-cs"/>
              </a:endParaRPr>
            </a:p>
          </p:txBody>
        </p:sp>
        <p:sp>
          <p:nvSpPr>
            <p:cNvPr id="8" name="Bent Arrow 38"/>
            <p:cNvSpPr/>
            <p:nvPr/>
          </p:nvSpPr>
          <p:spPr>
            <a:xfrm flipH="1">
              <a:off x="9269085" y="1796874"/>
              <a:ext cx="1938914" cy="1243421"/>
            </a:xfrm>
            <a:custGeom>
              <a:avLst/>
              <a:gdLst/>
              <a:ahLst/>
              <a:cxnLst/>
              <a:rect l="l" t="t" r="r" b="b"/>
              <a:pathLst>
                <a:path w="1938914" h="1243421">
                  <a:moveTo>
                    <a:pt x="1740160" y="0"/>
                  </a:moveTo>
                  <a:lnTo>
                    <a:pt x="1740160" y="84353"/>
                  </a:lnTo>
                  <a:lnTo>
                    <a:pt x="783115" y="84353"/>
                  </a:lnTo>
                  <a:cubicBezTo>
                    <a:pt x="361590" y="84353"/>
                    <a:pt x="17849" y="417396"/>
                    <a:pt x="1653" y="834742"/>
                  </a:cubicBezTo>
                  <a:lnTo>
                    <a:pt x="1" y="834742"/>
                  </a:lnTo>
                  <a:lnTo>
                    <a:pt x="1" y="867448"/>
                  </a:lnTo>
                  <a:lnTo>
                    <a:pt x="0" y="867468"/>
                  </a:lnTo>
                  <a:lnTo>
                    <a:pt x="0" y="868680"/>
                  </a:lnTo>
                  <a:lnTo>
                    <a:pt x="1" y="868680"/>
                  </a:lnTo>
                  <a:lnTo>
                    <a:pt x="1" y="1243421"/>
                  </a:lnTo>
                  <a:lnTo>
                    <a:pt x="108001" y="1243421"/>
                  </a:lnTo>
                  <a:lnTo>
                    <a:pt x="108001" y="868680"/>
                  </a:lnTo>
                  <a:lnTo>
                    <a:pt x="109098" y="868680"/>
                  </a:lnTo>
                  <a:lnTo>
                    <a:pt x="109098" y="867468"/>
                  </a:lnTo>
                  <a:cubicBezTo>
                    <a:pt x="109098" y="495219"/>
                    <a:pt x="410866" y="193451"/>
                    <a:pt x="783115" y="193451"/>
                  </a:cubicBezTo>
                  <a:lnTo>
                    <a:pt x="1740160" y="193451"/>
                  </a:lnTo>
                  <a:lnTo>
                    <a:pt x="1740160" y="277804"/>
                  </a:lnTo>
                  <a:lnTo>
                    <a:pt x="1938914" y="138902"/>
                  </a:lnTo>
                  <a:close/>
                </a:path>
              </a:pathLst>
            </a:custGeom>
            <a:solidFill>
              <a:srgbClr val="FBA2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ko-KR" altLang="en-US" sz="1350" b="0" i="0" u="none" strike="noStrike" kern="0" cap="none" spc="0" normalizeH="0" baseline="0" noProof="0" dirty="0">
                <a:ln>
                  <a:noFill/>
                </a:ln>
                <a:solidFill>
                  <a:srgbClr val="000000"/>
                </a:solidFill>
                <a:effectLst/>
                <a:uLnTx/>
                <a:uFillTx/>
                <a:latin typeface="Arial" panose="020B0704020202020204"/>
                <a:ea typeface="Arial Unicode MS" panose="020B0604020202020204" charset="-122"/>
                <a:cs typeface="+mn-cs"/>
              </a:endParaRPr>
            </a:p>
          </p:txBody>
        </p:sp>
        <p:sp>
          <p:nvSpPr>
            <p:cNvPr id="9" name="Bent Arrow 41"/>
            <p:cNvSpPr/>
            <p:nvPr/>
          </p:nvSpPr>
          <p:spPr>
            <a:xfrm rot="10800000" flipH="1">
              <a:off x="1047045" y="3472423"/>
              <a:ext cx="1187561" cy="1243421"/>
            </a:xfrm>
            <a:custGeom>
              <a:avLst/>
              <a:gdLst/>
              <a:ahLst/>
              <a:cxnLst/>
              <a:rect l="l" t="t" r="r" b="b"/>
              <a:pathLst>
                <a:path w="1187561" h="1243421">
                  <a:moveTo>
                    <a:pt x="1" y="1243421"/>
                  </a:moveTo>
                  <a:lnTo>
                    <a:pt x="108001" y="1243421"/>
                  </a:lnTo>
                  <a:lnTo>
                    <a:pt x="108001" y="868680"/>
                  </a:lnTo>
                  <a:lnTo>
                    <a:pt x="109098" y="868680"/>
                  </a:lnTo>
                  <a:lnTo>
                    <a:pt x="109098" y="867468"/>
                  </a:lnTo>
                  <a:cubicBezTo>
                    <a:pt x="109098" y="495219"/>
                    <a:pt x="410866" y="193451"/>
                    <a:pt x="783115" y="193451"/>
                  </a:cubicBezTo>
                  <a:lnTo>
                    <a:pt x="988807" y="193451"/>
                  </a:lnTo>
                  <a:lnTo>
                    <a:pt x="988807" y="277804"/>
                  </a:lnTo>
                  <a:lnTo>
                    <a:pt x="1187561" y="138902"/>
                  </a:lnTo>
                  <a:lnTo>
                    <a:pt x="988807" y="0"/>
                  </a:lnTo>
                  <a:lnTo>
                    <a:pt x="988807" y="84353"/>
                  </a:lnTo>
                  <a:lnTo>
                    <a:pt x="783115" y="84353"/>
                  </a:lnTo>
                  <a:cubicBezTo>
                    <a:pt x="361590" y="84353"/>
                    <a:pt x="17849" y="417396"/>
                    <a:pt x="1653" y="834742"/>
                  </a:cubicBezTo>
                  <a:lnTo>
                    <a:pt x="1" y="834742"/>
                  </a:lnTo>
                  <a:lnTo>
                    <a:pt x="1" y="867458"/>
                  </a:lnTo>
                  <a:lnTo>
                    <a:pt x="0" y="867468"/>
                  </a:lnTo>
                  <a:lnTo>
                    <a:pt x="0" y="868680"/>
                  </a:lnTo>
                  <a:lnTo>
                    <a:pt x="1" y="868680"/>
                  </a:lnTo>
                  <a:close/>
                </a:path>
              </a:pathLst>
            </a:custGeom>
            <a:solidFill>
              <a:srgbClr val="0680C3"/>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ko-KR" altLang="en-US" sz="1350" b="0" i="0" u="none" strike="noStrike" kern="0" cap="none" spc="0" normalizeH="0" baseline="0" noProof="0">
                <a:ln>
                  <a:noFill/>
                </a:ln>
                <a:solidFill>
                  <a:srgbClr val="000000"/>
                </a:solidFill>
                <a:effectLst/>
                <a:uLnTx/>
                <a:uFillTx/>
                <a:latin typeface="Arial" panose="020B0704020202020204"/>
                <a:ea typeface="Arial Unicode MS" panose="020B0604020202020204" charset="-122"/>
                <a:cs typeface="+mn-cs"/>
              </a:endParaRPr>
            </a:p>
          </p:txBody>
        </p:sp>
      </p:grpSp>
      <p:sp>
        <p:nvSpPr>
          <p:cNvPr id="10" name="사각형: 둥근 위쪽 모서리 130"/>
          <p:cNvSpPr/>
          <p:nvPr/>
        </p:nvSpPr>
        <p:spPr>
          <a:xfrm rot="16200000">
            <a:off x="1127584" y="2331010"/>
            <a:ext cx="858509" cy="1668217"/>
          </a:xfrm>
          <a:prstGeom prst="round2SameRect">
            <a:avLst>
              <a:gd name="adj1" fmla="val 50000"/>
              <a:gd name="adj2" fmla="val 0"/>
            </a:avLst>
          </a:prstGeom>
          <a:solidFill>
            <a:srgbClr val="0680C3"/>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ko-KR" altLang="en-US" sz="1350" b="0" i="0" u="none" strike="noStrike" kern="0" cap="none" spc="0" normalizeH="0" baseline="0" noProof="0">
              <a:ln>
                <a:noFill/>
              </a:ln>
              <a:solidFill>
                <a:prstClr val="white"/>
              </a:solidFill>
              <a:effectLst/>
              <a:uLnTx/>
              <a:uFillTx/>
              <a:latin typeface="Arial" panose="020B0704020202020204"/>
              <a:ea typeface="Arial Unicode MS" panose="020B0604020202020204" charset="-122"/>
              <a:cs typeface="+mn-cs"/>
            </a:endParaRPr>
          </a:p>
        </p:txBody>
      </p:sp>
      <p:sp>
        <p:nvSpPr>
          <p:cNvPr id="11" name="Right Arrow 6"/>
          <p:cNvSpPr/>
          <p:nvPr/>
        </p:nvSpPr>
        <p:spPr>
          <a:xfrm>
            <a:off x="6548534" y="2307567"/>
            <a:ext cx="1965955" cy="1713188"/>
          </a:xfrm>
          <a:prstGeom prst="rightArrow">
            <a:avLst>
              <a:gd name="adj1" fmla="val 50000"/>
              <a:gd name="adj2" fmla="val 49531"/>
            </a:avLst>
          </a:prstGeom>
          <a:solidFill>
            <a:srgbClr val="E6260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ko-KR" altLang="en-US" sz="1350" b="0" i="0" u="none" strike="noStrike" kern="0" cap="none" spc="0" normalizeH="0" baseline="0" noProof="0">
              <a:ln>
                <a:noFill/>
              </a:ln>
              <a:solidFill>
                <a:prstClr val="white"/>
              </a:solidFill>
              <a:effectLst/>
              <a:uLnTx/>
              <a:uFillTx/>
              <a:latin typeface="Arial" panose="020B0704020202020204"/>
              <a:ea typeface="Arial Unicode MS" panose="020B0604020202020204" charset="-122"/>
              <a:cs typeface="+mn-cs"/>
            </a:endParaRPr>
          </a:p>
        </p:txBody>
      </p:sp>
      <p:cxnSp>
        <p:nvCxnSpPr>
          <p:cNvPr id="17" name="Straight Connector 48"/>
          <p:cNvCxnSpPr/>
          <p:nvPr/>
        </p:nvCxnSpPr>
        <p:spPr>
          <a:xfrm>
            <a:off x="1711713" y="3668085"/>
            <a:ext cx="0" cy="419263"/>
          </a:xfrm>
          <a:prstGeom prst="line">
            <a:avLst/>
          </a:prstGeom>
          <a:noFill/>
          <a:ln w="25400" cap="flat" cmpd="sng" algn="ctr">
            <a:solidFill>
              <a:srgbClr val="0680C3"/>
            </a:solidFill>
            <a:prstDash val="sysDot"/>
            <a:miter lim="800000"/>
            <a:headEnd type="triangle"/>
          </a:ln>
          <a:effectLst/>
        </p:spPr>
      </p:cxnSp>
      <p:cxnSp>
        <p:nvCxnSpPr>
          <p:cNvPr id="18" name="Straight Connector 49"/>
          <p:cNvCxnSpPr/>
          <p:nvPr/>
        </p:nvCxnSpPr>
        <p:spPr>
          <a:xfrm>
            <a:off x="3091899" y="3668085"/>
            <a:ext cx="0" cy="419263"/>
          </a:xfrm>
          <a:prstGeom prst="line">
            <a:avLst/>
          </a:prstGeom>
          <a:noFill/>
          <a:ln w="25400" cap="flat" cmpd="sng" algn="ctr">
            <a:solidFill>
              <a:srgbClr val="07A398"/>
            </a:solidFill>
            <a:prstDash val="sysDot"/>
            <a:miter lim="800000"/>
            <a:headEnd type="triangle"/>
          </a:ln>
          <a:effectLst/>
        </p:spPr>
      </p:cxnSp>
      <p:cxnSp>
        <p:nvCxnSpPr>
          <p:cNvPr id="19" name="Straight Connector 50"/>
          <p:cNvCxnSpPr/>
          <p:nvPr/>
        </p:nvCxnSpPr>
        <p:spPr>
          <a:xfrm>
            <a:off x="4472085" y="3668085"/>
            <a:ext cx="0" cy="419263"/>
          </a:xfrm>
          <a:prstGeom prst="line">
            <a:avLst/>
          </a:prstGeom>
          <a:noFill/>
          <a:ln w="25400" cap="flat" cmpd="sng" algn="ctr">
            <a:solidFill>
              <a:srgbClr val="90C221"/>
            </a:solidFill>
            <a:prstDash val="sysDot"/>
            <a:miter lim="800000"/>
            <a:headEnd type="triangle"/>
          </a:ln>
          <a:effectLst/>
        </p:spPr>
      </p:cxnSp>
      <p:sp>
        <p:nvSpPr>
          <p:cNvPr id="29" name="Rectangle 9"/>
          <p:cNvSpPr/>
          <p:nvPr/>
        </p:nvSpPr>
        <p:spPr>
          <a:xfrm>
            <a:off x="2389750" y="2735864"/>
            <a:ext cx="1386262" cy="856595"/>
          </a:xfrm>
          <a:prstGeom prst="rect">
            <a:avLst/>
          </a:prstGeom>
          <a:solidFill>
            <a:srgbClr val="07A398"/>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ko-KR" altLang="en-US" sz="1350" b="0" i="0" u="none" strike="noStrike" kern="0" cap="none" spc="0" normalizeH="0" baseline="0" noProof="0">
              <a:ln>
                <a:noFill/>
              </a:ln>
              <a:solidFill>
                <a:prstClr val="white"/>
              </a:solidFill>
              <a:effectLst/>
              <a:uLnTx/>
              <a:uFillTx/>
              <a:latin typeface="Arial" panose="020B0704020202020204"/>
              <a:ea typeface="Arial Unicode MS" panose="020B0604020202020204" charset="-122"/>
              <a:cs typeface="+mn-cs"/>
            </a:endParaRPr>
          </a:p>
        </p:txBody>
      </p:sp>
      <p:sp>
        <p:nvSpPr>
          <p:cNvPr id="30" name="Rectangle 8"/>
          <p:cNvSpPr/>
          <p:nvPr/>
        </p:nvSpPr>
        <p:spPr>
          <a:xfrm>
            <a:off x="3776011" y="2735864"/>
            <a:ext cx="1386262" cy="856595"/>
          </a:xfrm>
          <a:prstGeom prst="rect">
            <a:avLst/>
          </a:prstGeom>
          <a:solidFill>
            <a:srgbClr val="90C22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ko-KR" altLang="en-US" sz="1350" b="0" i="0" u="none" strike="noStrike" kern="0" cap="none" spc="0" normalizeH="0" baseline="0" noProof="0">
              <a:ln>
                <a:noFill/>
              </a:ln>
              <a:solidFill>
                <a:prstClr val="white"/>
              </a:solidFill>
              <a:effectLst/>
              <a:uLnTx/>
              <a:uFillTx/>
              <a:latin typeface="Arial" panose="020B0704020202020204"/>
              <a:ea typeface="Arial Unicode MS" panose="020B0604020202020204" charset="-122"/>
              <a:cs typeface="+mn-cs"/>
            </a:endParaRPr>
          </a:p>
        </p:txBody>
      </p:sp>
      <p:sp>
        <p:nvSpPr>
          <p:cNvPr id="31" name="Rectangle 7"/>
          <p:cNvSpPr/>
          <p:nvPr/>
        </p:nvSpPr>
        <p:spPr>
          <a:xfrm>
            <a:off x="5162271" y="2735864"/>
            <a:ext cx="1386262" cy="856595"/>
          </a:xfrm>
          <a:prstGeom prst="rect">
            <a:avLst/>
          </a:prstGeom>
          <a:solidFill>
            <a:srgbClr val="FBA2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ko-KR" altLang="en-US" sz="1350" b="0" i="0" u="none" strike="noStrike" kern="0" cap="none" spc="0" normalizeH="0" baseline="0" noProof="0">
              <a:ln>
                <a:noFill/>
              </a:ln>
              <a:solidFill>
                <a:prstClr val="white"/>
              </a:solidFill>
              <a:effectLst/>
              <a:uLnTx/>
              <a:uFillTx/>
              <a:latin typeface="Arial" panose="020B0704020202020204"/>
              <a:ea typeface="Arial Unicode MS" panose="020B0604020202020204" charset="-122"/>
              <a:cs typeface="+mn-cs"/>
            </a:endParaRPr>
          </a:p>
        </p:txBody>
      </p:sp>
      <p:cxnSp>
        <p:nvCxnSpPr>
          <p:cNvPr id="32" name="Straight Connector 51"/>
          <p:cNvCxnSpPr/>
          <p:nvPr/>
        </p:nvCxnSpPr>
        <p:spPr>
          <a:xfrm>
            <a:off x="5852271" y="3668085"/>
            <a:ext cx="0" cy="419263"/>
          </a:xfrm>
          <a:prstGeom prst="line">
            <a:avLst/>
          </a:prstGeom>
          <a:noFill/>
          <a:ln w="25400" cap="flat" cmpd="sng" algn="ctr">
            <a:solidFill>
              <a:srgbClr val="FBA200"/>
            </a:solidFill>
            <a:prstDash val="sysDot"/>
            <a:miter lim="800000"/>
            <a:headEnd type="triangle"/>
          </a:ln>
          <a:effectLst/>
        </p:spPr>
      </p:cxnSp>
      <p:cxnSp>
        <p:nvCxnSpPr>
          <p:cNvPr id="33" name="Straight Connector 52"/>
          <p:cNvCxnSpPr/>
          <p:nvPr/>
        </p:nvCxnSpPr>
        <p:spPr>
          <a:xfrm>
            <a:off x="7232457" y="3668085"/>
            <a:ext cx="0" cy="419263"/>
          </a:xfrm>
          <a:prstGeom prst="line">
            <a:avLst/>
          </a:prstGeom>
          <a:noFill/>
          <a:ln w="25400" cap="flat" cmpd="sng" algn="ctr">
            <a:solidFill>
              <a:srgbClr val="E62601"/>
            </a:solidFill>
            <a:prstDash val="sysDot"/>
            <a:miter lim="800000"/>
            <a:headEnd type="triangle"/>
          </a:ln>
          <a:effectLst/>
        </p:spPr>
      </p:cxnSp>
      <p:sp>
        <p:nvSpPr>
          <p:cNvPr id="36" name="Text Placeholder 10"/>
          <p:cNvSpPr txBox="1"/>
          <p:nvPr/>
        </p:nvSpPr>
        <p:spPr>
          <a:xfrm>
            <a:off x="1960169" y="1600248"/>
            <a:ext cx="5407861" cy="1031056"/>
          </a:xfrm>
          <a:prstGeom prst="rect">
            <a:avLst/>
          </a:prstGeom>
          <a:noFill/>
        </p:spPr>
        <p:txBody>
          <a:bodyPr anchor="ctr"/>
          <a:lstStyle>
            <a:lvl1pPr marL="342900" indent="-342900" algn="l" defTabSz="914400" rtl="0" eaLnBrk="1" latinLnBrk="1" hangingPunct="1">
              <a:spcBef>
                <a:spcPct val="20000"/>
              </a:spcBef>
              <a:buFont typeface="Arial" panose="020B07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7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7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7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7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7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7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7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704020202020204" pitchFamily="34" charset="0"/>
              <a:buChar char="•"/>
              <a:defRPr sz="2000" kern="1200">
                <a:solidFill>
                  <a:schemeClr val="tx1"/>
                </a:solidFill>
                <a:latin typeface="+mn-lt"/>
                <a:ea typeface="+mn-ea"/>
                <a:cs typeface="+mn-cs"/>
              </a:defRPr>
            </a:lvl9pPr>
          </a:lstStyle>
          <a:p>
            <a:pPr marL="0" indent="0" algn="ctr" defTabSz="685800" fontAlgn="auto">
              <a:lnSpc>
                <a:spcPct val="110000"/>
              </a:lnSpc>
              <a:spcAft>
                <a:spcPts val="0"/>
              </a:spcAft>
              <a:buNone/>
            </a:pPr>
            <a:r>
              <a:rPr lang="en-US" altLang="ko-KR" sz="2800" b="1" dirty="0">
                <a:solidFill>
                  <a:srgbClr val="90C221"/>
                </a:solidFill>
                <a:ea typeface="Arial Unicode MS" panose="020B0604020202020204" charset="-122"/>
                <a:cs typeface="Arial" panose="020B0704020202020204" pitchFamily="34" charset="0"/>
              </a:rPr>
              <a:t>Action Leadership Program</a:t>
            </a:r>
            <a:endParaRPr lang="en-US" altLang="ko-KR" sz="2800" b="1" dirty="0">
              <a:solidFill>
                <a:srgbClr val="90C221"/>
              </a:solidFill>
              <a:ea typeface="Arial Unicode MS" panose="020B0604020202020204" charset="-122"/>
              <a:cs typeface="Arial" panose="020B0704020202020204" pitchFamily="34" charset="0"/>
            </a:endParaRPr>
          </a:p>
        </p:txBody>
      </p:sp>
      <p:sp>
        <p:nvSpPr>
          <p:cNvPr id="54" name="TextBox 53"/>
          <p:cNvSpPr txBox="1"/>
          <p:nvPr/>
        </p:nvSpPr>
        <p:spPr>
          <a:xfrm>
            <a:off x="894955" y="2915363"/>
            <a:ext cx="1512130" cy="483272"/>
          </a:xfrm>
          <a:prstGeom prst="rect">
            <a:avLst/>
          </a:prstGeom>
          <a:noFill/>
        </p:spPr>
        <p:txBody>
          <a:bodyPr wrap="square" rtlCol="0">
            <a:spAutoFit/>
          </a:bodyPr>
          <a:lstStyle/>
          <a:p>
            <a:pPr algn="ctr" fontAlgn="auto">
              <a:spcBef>
                <a:spcPts val="0"/>
              </a:spcBef>
              <a:spcAft>
                <a:spcPts val="0"/>
              </a:spcAft>
              <a:buFontTx/>
              <a:buNone/>
            </a:pPr>
            <a:r>
              <a:rPr lang="en-US" altLang="ko-KR" sz="1800" b="1" dirty="0">
                <a:solidFill>
                  <a:prstClr val="white"/>
                </a:solidFill>
                <a:latin typeface="Arial" panose="020B0704020202020204"/>
                <a:ea typeface="Arial Unicode MS" panose="020B0604020202020204" charset="-122"/>
                <a:cs typeface="Arial" panose="020B0704020202020204" pitchFamily="34" charset="0"/>
              </a:rPr>
              <a:t>Seminars</a:t>
            </a:r>
            <a:endParaRPr lang="en-US" altLang="ko-KR" sz="1800" b="1" dirty="0">
              <a:solidFill>
                <a:prstClr val="white"/>
              </a:solidFill>
              <a:latin typeface="Arial" panose="020B0704020202020204"/>
              <a:ea typeface="Arial Unicode MS" panose="020B0604020202020204" charset="-122"/>
              <a:cs typeface="Arial" panose="020B0704020202020204" pitchFamily="34" charset="0"/>
            </a:endParaRPr>
          </a:p>
        </p:txBody>
      </p:sp>
      <p:sp>
        <p:nvSpPr>
          <p:cNvPr id="55" name="TextBox 54"/>
          <p:cNvSpPr txBox="1"/>
          <p:nvPr/>
        </p:nvSpPr>
        <p:spPr>
          <a:xfrm>
            <a:off x="2281293" y="2839937"/>
            <a:ext cx="1512130" cy="765180"/>
          </a:xfrm>
          <a:prstGeom prst="rect">
            <a:avLst/>
          </a:prstGeom>
          <a:noFill/>
        </p:spPr>
        <p:txBody>
          <a:bodyPr wrap="square" rtlCol="0">
            <a:spAutoFit/>
          </a:bodyPr>
          <a:lstStyle/>
          <a:p>
            <a:pPr algn="ctr" fontAlgn="auto">
              <a:spcBef>
                <a:spcPts val="0"/>
              </a:spcBef>
              <a:spcAft>
                <a:spcPts val="0"/>
              </a:spcAft>
              <a:buFontTx/>
              <a:buNone/>
            </a:pPr>
            <a:r>
              <a:rPr lang="en-US" altLang="ko-KR" sz="1600" b="1" dirty="0">
                <a:solidFill>
                  <a:prstClr val="white"/>
                </a:solidFill>
                <a:latin typeface="Arial" panose="020B0704020202020204"/>
                <a:ea typeface="Arial Unicode MS" panose="020B0604020202020204" charset="-122"/>
                <a:cs typeface="Arial" panose="020B0704020202020204" pitchFamily="34" charset="0"/>
              </a:rPr>
              <a:t>Interactive Labs</a:t>
            </a:r>
            <a:endParaRPr lang="en-US" altLang="ko-KR" sz="1600" b="1" dirty="0">
              <a:solidFill>
                <a:prstClr val="white"/>
              </a:solidFill>
              <a:latin typeface="Arial" panose="020B0704020202020204"/>
              <a:ea typeface="Arial Unicode MS" panose="020B0604020202020204" charset="-122"/>
              <a:cs typeface="Arial" panose="020B0704020202020204" pitchFamily="34" charset="0"/>
            </a:endParaRPr>
          </a:p>
        </p:txBody>
      </p:sp>
      <p:sp>
        <p:nvSpPr>
          <p:cNvPr id="56" name="TextBox 55"/>
          <p:cNvSpPr txBox="1"/>
          <p:nvPr/>
        </p:nvSpPr>
        <p:spPr>
          <a:xfrm>
            <a:off x="3695687" y="2903978"/>
            <a:ext cx="1512130" cy="483272"/>
          </a:xfrm>
          <a:prstGeom prst="rect">
            <a:avLst/>
          </a:prstGeom>
          <a:noFill/>
        </p:spPr>
        <p:txBody>
          <a:bodyPr wrap="square" rtlCol="0">
            <a:spAutoFit/>
          </a:bodyPr>
          <a:lstStyle/>
          <a:p>
            <a:pPr algn="ctr" fontAlgn="auto">
              <a:spcBef>
                <a:spcPts val="0"/>
              </a:spcBef>
              <a:spcAft>
                <a:spcPts val="0"/>
              </a:spcAft>
              <a:buFontTx/>
              <a:buNone/>
            </a:pPr>
            <a:r>
              <a:rPr lang="en-US" altLang="ko-KR" sz="1800" b="1" dirty="0">
                <a:solidFill>
                  <a:prstClr val="white"/>
                </a:solidFill>
                <a:latin typeface="Arial" panose="020B0704020202020204"/>
                <a:ea typeface="Arial Unicode MS" panose="020B0604020202020204" charset="-122"/>
                <a:cs typeface="Arial" panose="020B0704020202020204" pitchFamily="34" charset="0"/>
              </a:rPr>
              <a:t>Coaching</a:t>
            </a:r>
            <a:endParaRPr lang="en-US" altLang="ko-KR" sz="1800" b="1" dirty="0">
              <a:solidFill>
                <a:prstClr val="white"/>
              </a:solidFill>
              <a:latin typeface="Arial" panose="020B0704020202020204"/>
              <a:ea typeface="Arial Unicode MS" panose="020B0604020202020204" charset="-122"/>
              <a:cs typeface="Arial" panose="020B0704020202020204" pitchFamily="34" charset="0"/>
            </a:endParaRPr>
          </a:p>
        </p:txBody>
      </p:sp>
      <p:sp>
        <p:nvSpPr>
          <p:cNvPr id="57" name="TextBox 56"/>
          <p:cNvSpPr txBox="1"/>
          <p:nvPr/>
        </p:nvSpPr>
        <p:spPr>
          <a:xfrm>
            <a:off x="5066768" y="2795585"/>
            <a:ext cx="1512130" cy="584775"/>
          </a:xfrm>
          <a:prstGeom prst="rect">
            <a:avLst/>
          </a:prstGeom>
          <a:noFill/>
        </p:spPr>
        <p:txBody>
          <a:bodyPr wrap="square" rtlCol="0">
            <a:spAutoFit/>
          </a:bodyPr>
          <a:lstStyle/>
          <a:p>
            <a:pPr algn="ctr" fontAlgn="auto">
              <a:spcBef>
                <a:spcPts val="0"/>
              </a:spcBef>
              <a:spcAft>
                <a:spcPts val="0"/>
              </a:spcAft>
              <a:buFontTx/>
              <a:buNone/>
            </a:pPr>
            <a:r>
              <a:rPr lang="en-US" altLang="ko-KR" sz="1600" b="1" dirty="0">
                <a:solidFill>
                  <a:prstClr val="white"/>
                </a:solidFill>
                <a:latin typeface="Arial" panose="020B0704020202020204"/>
                <a:ea typeface="Arial Unicode MS" panose="020B0604020202020204" charset="-122"/>
                <a:cs typeface="Arial" panose="020B0704020202020204" pitchFamily="34" charset="0"/>
              </a:rPr>
              <a:t>WAFW Projects</a:t>
            </a:r>
            <a:endParaRPr lang="en-US" altLang="ko-KR" sz="1600" b="1" dirty="0">
              <a:solidFill>
                <a:prstClr val="white"/>
              </a:solidFill>
              <a:latin typeface="Arial" panose="020B0704020202020204"/>
              <a:ea typeface="Arial Unicode MS" panose="020B0604020202020204" charset="-122"/>
              <a:cs typeface="Arial" panose="020B0704020202020204" pitchFamily="34" charset="0"/>
            </a:endParaRPr>
          </a:p>
        </p:txBody>
      </p:sp>
      <p:sp>
        <p:nvSpPr>
          <p:cNvPr id="58" name="TextBox 57"/>
          <p:cNvSpPr txBox="1"/>
          <p:nvPr/>
        </p:nvSpPr>
        <p:spPr>
          <a:xfrm>
            <a:off x="6494326" y="2730168"/>
            <a:ext cx="1512130" cy="845726"/>
          </a:xfrm>
          <a:prstGeom prst="rect">
            <a:avLst/>
          </a:prstGeom>
          <a:noFill/>
        </p:spPr>
        <p:txBody>
          <a:bodyPr wrap="square" rtlCol="0">
            <a:spAutoFit/>
          </a:bodyPr>
          <a:lstStyle/>
          <a:p>
            <a:pPr algn="ctr" fontAlgn="auto">
              <a:spcBef>
                <a:spcPts val="0"/>
              </a:spcBef>
              <a:spcAft>
                <a:spcPts val="0"/>
              </a:spcAft>
              <a:buFontTx/>
              <a:buNone/>
            </a:pPr>
            <a:r>
              <a:rPr lang="en-US" altLang="ko-KR" sz="1800" b="1" dirty="0">
                <a:solidFill>
                  <a:prstClr val="white"/>
                </a:solidFill>
                <a:latin typeface="Arial" panose="020B0704020202020204"/>
                <a:ea typeface="Arial Unicode MS" panose="020B0604020202020204" charset="-122"/>
                <a:cs typeface="Arial" panose="020B0704020202020204" pitchFamily="34" charset="0"/>
              </a:rPr>
              <a:t>Open Forum </a:t>
            </a:r>
            <a:endParaRPr lang="en-US" altLang="ko-KR" sz="1800" b="1" dirty="0">
              <a:solidFill>
                <a:prstClr val="white"/>
              </a:solidFill>
              <a:latin typeface="Arial" panose="020B0704020202020204"/>
              <a:ea typeface="Arial Unicode MS" panose="020B0604020202020204" charset="-122"/>
              <a:cs typeface="Arial" panose="020B0704020202020204" pitchFamily="34" charset="0"/>
            </a:endParaRPr>
          </a:p>
        </p:txBody>
      </p:sp>
      <p:sp>
        <p:nvSpPr>
          <p:cNvPr id="3" name="Slide Number Placeholder 2"/>
          <p:cNvSpPr>
            <a:spLocks noGrp="1"/>
          </p:cNvSpPr>
          <p:nvPr>
            <p:ph type="sldNum" sz="quarter" idx="12"/>
          </p:nvPr>
        </p:nvSpPr>
        <p:spPr/>
        <p:txBody>
          <a:bodyPr/>
          <a:lstStyle/>
          <a:p>
            <a:fld id="{40C4BA55-4B16-4A52-A017-19623F1D432E}" type="slidenum">
              <a:rPr lang="zh-CN" altLang="en-US" smtClean="0"/>
            </a:fld>
            <a:endParaRPr lang="en-US" altLang="zh-CN" dirty="0"/>
          </a:p>
        </p:txBody>
      </p:sp>
      <p:sp>
        <p:nvSpPr>
          <p:cNvPr id="46" name="TextBox 45"/>
          <p:cNvSpPr txBox="1"/>
          <p:nvPr/>
        </p:nvSpPr>
        <p:spPr>
          <a:xfrm>
            <a:off x="5058164" y="4108131"/>
            <a:ext cx="1581103" cy="2400657"/>
          </a:xfrm>
          <a:prstGeom prst="rect">
            <a:avLst/>
          </a:prstGeom>
          <a:noFill/>
        </p:spPr>
        <p:txBody>
          <a:bodyPr wrap="square" rtlCol="0">
            <a:spAutoFit/>
          </a:bodyPr>
          <a:lstStyle/>
          <a:p>
            <a:pPr algn="ctr" defTabSz="685800" fontAlgn="auto">
              <a:spcBef>
                <a:spcPts val="0"/>
              </a:spcBef>
              <a:spcAft>
                <a:spcPts val="0"/>
              </a:spcAft>
            </a:pPr>
            <a:r>
              <a:rPr lang="en-US" altLang="ko-KR" sz="1500" b="1" dirty="0">
                <a:solidFill>
                  <a:srgbClr val="000000">
                    <a:lumMod val="75000"/>
                    <a:lumOff val="25000"/>
                  </a:srgbClr>
                </a:solidFill>
                <a:latin typeface="Arial" panose="020B0704020202020204"/>
                <a:ea typeface="Arial Unicode MS" panose="020B0604020202020204" charset="-122"/>
                <a:cs typeface="Arial" panose="020B0704020202020204" pitchFamily="34" charset="0"/>
              </a:rPr>
              <a:t>Member designed and implemented projects that reach into their campus, community and country to address a UN SDG</a:t>
            </a:r>
            <a:endParaRPr lang="en-US" altLang="ko-KR" sz="1500" b="1" dirty="0">
              <a:solidFill>
                <a:srgbClr val="000000">
                  <a:lumMod val="75000"/>
                  <a:lumOff val="25000"/>
                </a:srgbClr>
              </a:solidFill>
              <a:latin typeface="Arial" panose="020B0704020202020204"/>
              <a:ea typeface="Arial Unicode MS" panose="020B0604020202020204" charset="-122"/>
              <a:cs typeface="Arial" panose="020B07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p:cNvSpPr/>
          <p:nvPr/>
        </p:nvSpPr>
        <p:spPr>
          <a:xfrm>
            <a:off x="0" y="2602039"/>
            <a:ext cx="9144000" cy="3646286"/>
          </a:xfrm>
          <a:custGeom>
            <a:avLst/>
            <a:gdLst>
              <a:gd name="connsiteX0" fmla="*/ 0 w 11068670"/>
              <a:gd name="connsiteY0" fmla="*/ 0 h 3694017"/>
              <a:gd name="connsiteX1" fmla="*/ 5579724 w 11068670"/>
              <a:gd name="connsiteY1" fmla="*/ 1051291 h 3694017"/>
              <a:gd name="connsiteX2" fmla="*/ 4000171 w 11068670"/>
              <a:gd name="connsiteY2" fmla="*/ 1993485 h 3694017"/>
              <a:gd name="connsiteX3" fmla="*/ 10347309 w 11068670"/>
              <a:gd name="connsiteY3" fmla="*/ 3089790 h 3694017"/>
              <a:gd name="connsiteX4" fmla="*/ 10461160 w 11068670"/>
              <a:gd name="connsiteY4" fmla="*/ 2846776 h 3694017"/>
              <a:gd name="connsiteX5" fmla="*/ 11068670 w 11068670"/>
              <a:gd name="connsiteY5" fmla="*/ 3451222 h 3694017"/>
              <a:gd name="connsiteX6" fmla="*/ 10064229 w 11068670"/>
              <a:gd name="connsiteY6" fmla="*/ 3694017 h 3694017"/>
              <a:gd name="connsiteX7" fmla="*/ 10182751 w 11068670"/>
              <a:gd name="connsiteY7" fmla="*/ 3441035 h 3694017"/>
              <a:gd name="connsiteX8" fmla="*/ 3559126 w 11068670"/>
              <a:gd name="connsiteY8" fmla="*/ 2132335 h 3694017"/>
              <a:gd name="connsiteX9" fmla="*/ 5333561 w 11068670"/>
              <a:gd name="connsiteY9" fmla="*/ 1031453 h 3694017"/>
              <a:gd name="connsiteX10" fmla="*/ 20516 w 11068670"/>
              <a:gd name="connsiteY10" fmla="*/ 39672 h 369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68670" h="3694017">
                <a:moveTo>
                  <a:pt x="0" y="0"/>
                </a:moveTo>
                <a:cubicBezTo>
                  <a:pt x="2639428" y="82650"/>
                  <a:pt x="6622502" y="502505"/>
                  <a:pt x="5579724" y="1051291"/>
                </a:cubicBezTo>
                <a:cubicBezTo>
                  <a:pt x="5029274" y="1345521"/>
                  <a:pt x="2837729" y="1848022"/>
                  <a:pt x="4000171" y="1993485"/>
                </a:cubicBezTo>
                <a:lnTo>
                  <a:pt x="10347309" y="3089790"/>
                </a:lnTo>
                <a:lnTo>
                  <a:pt x="10461160" y="2846776"/>
                </a:lnTo>
                <a:lnTo>
                  <a:pt x="11068670" y="3451222"/>
                </a:lnTo>
                <a:lnTo>
                  <a:pt x="10064229" y="3694017"/>
                </a:lnTo>
                <a:lnTo>
                  <a:pt x="10182751" y="3441035"/>
                </a:lnTo>
                <a:lnTo>
                  <a:pt x="3559126" y="2132335"/>
                </a:lnTo>
                <a:cubicBezTo>
                  <a:pt x="2328305" y="1818270"/>
                  <a:pt x="4666866" y="1295929"/>
                  <a:pt x="5333561" y="1031453"/>
                </a:cubicBezTo>
                <a:cubicBezTo>
                  <a:pt x="6393436" y="575232"/>
                  <a:pt x="2212062" y="128931"/>
                  <a:pt x="20516" y="39672"/>
                </a:cubicBezTo>
                <a:close/>
              </a:path>
            </a:pathLst>
          </a:custGeom>
          <a:solidFill>
            <a:srgbClr val="FFC000"/>
          </a:solidFill>
          <a:ln w="1905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tx1"/>
              </a:solidFill>
            </a:endParaRPr>
          </a:p>
        </p:txBody>
      </p:sp>
      <p:sp>
        <p:nvSpPr>
          <p:cNvPr id="7" name="TextBox 6"/>
          <p:cNvSpPr txBox="1"/>
          <p:nvPr/>
        </p:nvSpPr>
        <p:spPr>
          <a:xfrm>
            <a:off x="5921634" y="4057167"/>
            <a:ext cx="2133600" cy="830997"/>
          </a:xfrm>
          <a:prstGeom prst="rect">
            <a:avLst/>
          </a:prstGeom>
          <a:noFill/>
          <a:ln w="28575">
            <a:solidFill>
              <a:srgbClr val="FF0000"/>
            </a:solidFill>
          </a:ln>
        </p:spPr>
        <p:txBody>
          <a:bodyPr wrap="square" rtlCol="0">
            <a:spAutoFit/>
          </a:bodyPr>
          <a:lstStyle/>
          <a:p>
            <a:pPr algn="ctr"/>
            <a:r>
              <a:rPr lang="en-US" altLang="ko-KR" sz="1200" dirty="0">
                <a:cs typeface="Arial" panose="020B0704020202020204" pitchFamily="34" charset="0"/>
              </a:rPr>
              <a:t>WAFW Nepal moved to Southwestern State College.</a:t>
            </a:r>
            <a:endParaRPr lang="en-US" altLang="ko-KR" sz="1200" dirty="0">
              <a:cs typeface="Arial" panose="020B0704020202020204" pitchFamily="34" charset="0"/>
            </a:endParaRPr>
          </a:p>
          <a:p>
            <a:pPr algn="ctr"/>
            <a:r>
              <a:rPr lang="en-US" altLang="ko-KR" sz="1200" dirty="0">
                <a:cs typeface="Arial" panose="020B0704020202020204" pitchFamily="34" charset="0"/>
              </a:rPr>
              <a:t>Possible WAFWs in Brazil, Puerto Rico, Kenya…</a:t>
            </a:r>
            <a:endParaRPr lang="ko-KR" altLang="en-US" sz="1200" dirty="0">
              <a:cs typeface="Arial" panose="020B0704020202020204" pitchFamily="34" charset="0"/>
            </a:endParaRPr>
          </a:p>
        </p:txBody>
      </p:sp>
      <p:sp>
        <p:nvSpPr>
          <p:cNvPr id="8" name="TextBox 7"/>
          <p:cNvSpPr txBox="1"/>
          <p:nvPr/>
        </p:nvSpPr>
        <p:spPr>
          <a:xfrm>
            <a:off x="7962959" y="5040581"/>
            <a:ext cx="1116043" cy="523220"/>
          </a:xfrm>
          <a:prstGeom prst="rect">
            <a:avLst/>
          </a:prstGeom>
          <a:noFill/>
        </p:spPr>
        <p:txBody>
          <a:bodyPr wrap="square" rtlCol="0">
            <a:spAutoFit/>
          </a:bodyPr>
          <a:lstStyle/>
          <a:p>
            <a:pPr algn="ctr"/>
            <a:r>
              <a:rPr lang="en-US" altLang="ko-KR" dirty="0">
                <a:solidFill>
                  <a:srgbClr val="FF0000"/>
                </a:solidFill>
                <a:cs typeface="Arial" panose="020B0704020202020204" pitchFamily="34" charset="0"/>
              </a:rPr>
              <a:t>2020</a:t>
            </a:r>
            <a:endParaRPr lang="ko-KR" altLang="en-US" dirty="0">
              <a:solidFill>
                <a:srgbClr val="FF0000"/>
              </a:solidFill>
              <a:cs typeface="Arial" panose="020B0704020202020204" pitchFamily="34" charset="0"/>
            </a:endParaRPr>
          </a:p>
        </p:txBody>
      </p:sp>
      <p:sp>
        <p:nvSpPr>
          <p:cNvPr id="10" name="TextBox 9"/>
          <p:cNvSpPr txBox="1"/>
          <p:nvPr/>
        </p:nvSpPr>
        <p:spPr>
          <a:xfrm>
            <a:off x="940273" y="5521385"/>
            <a:ext cx="2928324" cy="769441"/>
          </a:xfrm>
          <a:prstGeom prst="rect">
            <a:avLst/>
          </a:prstGeom>
          <a:noFill/>
          <a:ln w="28575">
            <a:solidFill>
              <a:srgbClr val="90C221"/>
            </a:solidFill>
          </a:ln>
        </p:spPr>
        <p:txBody>
          <a:bodyPr wrap="square" rtlCol="0">
            <a:spAutoFit/>
          </a:bodyPr>
          <a:lstStyle/>
          <a:p>
            <a:pPr algn="ctr"/>
            <a:r>
              <a:rPr lang="en-US" altLang="ko-KR" sz="1100" dirty="0">
                <a:cs typeface="Arial" panose="020B0704020202020204" pitchFamily="34" charset="0"/>
              </a:rPr>
              <a:t>WAFW Nepal moved to Orchid International College, Kathmandu.</a:t>
            </a:r>
            <a:endParaRPr lang="en-US" altLang="ko-KR" sz="1100" dirty="0">
              <a:cs typeface="Arial" panose="020B0704020202020204" pitchFamily="34" charset="0"/>
            </a:endParaRPr>
          </a:p>
          <a:p>
            <a:pPr algn="ctr"/>
            <a:r>
              <a:rPr lang="en-US" altLang="ko-KR" sz="1100" dirty="0">
                <a:cs typeface="Arial" panose="020B0704020202020204" pitchFamily="34" charset="0"/>
              </a:rPr>
              <a:t>WAFW Bangladesh Began at the University of Liberal Arts Bangladesh, Dhaka.</a:t>
            </a:r>
            <a:endParaRPr lang="ko-KR" altLang="en-US" sz="1100" dirty="0">
              <a:cs typeface="Arial" panose="020B0704020202020204" pitchFamily="34" charset="0"/>
            </a:endParaRPr>
          </a:p>
        </p:txBody>
      </p:sp>
      <p:sp>
        <p:nvSpPr>
          <p:cNvPr id="12" name="TextBox 11"/>
          <p:cNvSpPr txBox="1"/>
          <p:nvPr/>
        </p:nvSpPr>
        <p:spPr>
          <a:xfrm>
            <a:off x="5661795" y="1860472"/>
            <a:ext cx="1653333" cy="830997"/>
          </a:xfrm>
          <a:prstGeom prst="rect">
            <a:avLst/>
          </a:prstGeom>
          <a:noFill/>
          <a:ln w="28575">
            <a:solidFill>
              <a:srgbClr val="FBA200"/>
            </a:solidFill>
          </a:ln>
        </p:spPr>
        <p:txBody>
          <a:bodyPr wrap="square" rtlCol="0">
            <a:spAutoFit/>
          </a:bodyPr>
          <a:lstStyle/>
          <a:p>
            <a:pPr algn="ctr"/>
            <a:r>
              <a:rPr lang="en-US" altLang="ko-KR" sz="1200" dirty="0">
                <a:cs typeface="Arial" panose="020B0704020202020204" pitchFamily="34" charset="0"/>
              </a:rPr>
              <a:t>WAFW Nepal Began in Imadol Community Learning Center  Kathmandu.</a:t>
            </a:r>
            <a:endParaRPr lang="ko-KR" altLang="en-US" sz="1200" dirty="0">
              <a:cs typeface="Arial" panose="020B0704020202020204" pitchFamily="34" charset="0"/>
            </a:endParaRPr>
          </a:p>
        </p:txBody>
      </p:sp>
      <p:sp>
        <p:nvSpPr>
          <p:cNvPr id="14" name="TextBox 13"/>
          <p:cNvSpPr txBox="1"/>
          <p:nvPr/>
        </p:nvSpPr>
        <p:spPr>
          <a:xfrm>
            <a:off x="3156102" y="1715306"/>
            <a:ext cx="1415898" cy="830997"/>
          </a:xfrm>
          <a:prstGeom prst="rect">
            <a:avLst/>
          </a:prstGeom>
          <a:noFill/>
          <a:ln w="28575">
            <a:solidFill>
              <a:srgbClr val="07A398"/>
            </a:solidFill>
          </a:ln>
        </p:spPr>
        <p:txBody>
          <a:bodyPr wrap="square" rtlCol="0">
            <a:spAutoFit/>
          </a:bodyPr>
          <a:lstStyle/>
          <a:p>
            <a:pPr algn="ctr"/>
            <a:r>
              <a:rPr lang="en-US" altLang="ko-KR" sz="1200" dirty="0">
                <a:cs typeface="Arial" panose="020B0704020202020204" pitchFamily="34" charset="0"/>
              </a:rPr>
              <a:t>Men’s Academy Began.</a:t>
            </a:r>
            <a:endParaRPr lang="en-US" altLang="ko-KR" sz="1200" dirty="0">
              <a:cs typeface="Arial" panose="020B0704020202020204" pitchFamily="34" charset="0"/>
            </a:endParaRPr>
          </a:p>
          <a:p>
            <a:pPr algn="ctr"/>
            <a:r>
              <a:rPr lang="en-US" altLang="ko-KR" sz="1200" dirty="0">
                <a:cs typeface="Arial" panose="020B0704020202020204" pitchFamily="34" charset="0"/>
              </a:rPr>
              <a:t>26 University Men Members.</a:t>
            </a:r>
            <a:endParaRPr lang="ko-KR" altLang="en-US" sz="1200" dirty="0">
              <a:cs typeface="Arial" panose="020B0704020202020204" pitchFamily="34" charset="0"/>
            </a:endParaRPr>
          </a:p>
        </p:txBody>
      </p:sp>
      <p:sp>
        <p:nvSpPr>
          <p:cNvPr id="46" name="TextBox 45"/>
          <p:cNvSpPr txBox="1"/>
          <p:nvPr/>
        </p:nvSpPr>
        <p:spPr>
          <a:xfrm>
            <a:off x="2360764" y="533818"/>
            <a:ext cx="5401273" cy="584775"/>
          </a:xfrm>
          <a:prstGeom prst="rect">
            <a:avLst/>
          </a:prstGeom>
          <a:noFill/>
        </p:spPr>
        <p:txBody>
          <a:bodyPr wrap="square" rtlCol="0">
            <a:spAutoFit/>
          </a:bodyPr>
          <a:lstStyle/>
          <a:p>
            <a:pPr algn="ctr"/>
            <a:r>
              <a:rPr lang="en-US" sz="3200" b="1" dirty="0">
                <a:solidFill>
                  <a:srgbClr val="800000"/>
                </a:solidFill>
                <a:latin typeface="Times New Roman" panose="02020803070505020304" pitchFamily="18" charset="0"/>
                <a:cs typeface="Times New Roman" panose="02020803070505020304" pitchFamily="18" charset="0"/>
              </a:rPr>
              <a:t>WAFW Timeline</a:t>
            </a:r>
            <a:endParaRPr lang="en-US" sz="3200" b="1" dirty="0">
              <a:solidFill>
                <a:srgbClr val="800000"/>
              </a:solidFill>
              <a:latin typeface="Times New Roman" panose="02020803070505020304" pitchFamily="18" charset="0"/>
              <a:cs typeface="Times New Roman" panose="02020803070505020304" pitchFamily="18" charset="0"/>
            </a:endParaRPr>
          </a:p>
        </p:txBody>
      </p:sp>
      <p:sp>
        <p:nvSpPr>
          <p:cNvPr id="48" name="Oval 4"/>
          <p:cNvSpPr/>
          <p:nvPr/>
        </p:nvSpPr>
        <p:spPr>
          <a:xfrm>
            <a:off x="574312" y="1447853"/>
            <a:ext cx="644976" cy="1216460"/>
          </a:xfrm>
          <a:custGeom>
            <a:avLst/>
            <a:gdLst/>
            <a:ahLst/>
            <a:cxnLst/>
            <a:rect l="l" t="t" r="r" b="b"/>
            <a:pathLst>
              <a:path w="512777" h="815578">
                <a:moveTo>
                  <a:pt x="256487" y="54031"/>
                </a:moveTo>
                <a:cubicBezTo>
                  <a:pt x="144845" y="54031"/>
                  <a:pt x="54341" y="144545"/>
                  <a:pt x="54341" y="256199"/>
                </a:cubicBezTo>
                <a:cubicBezTo>
                  <a:pt x="54341" y="367853"/>
                  <a:pt x="144845" y="458367"/>
                  <a:pt x="256487" y="458367"/>
                </a:cubicBezTo>
                <a:cubicBezTo>
                  <a:pt x="368129" y="458367"/>
                  <a:pt x="458633" y="367853"/>
                  <a:pt x="458633" y="256199"/>
                </a:cubicBezTo>
                <a:cubicBezTo>
                  <a:pt x="458633" y="144545"/>
                  <a:pt x="368129" y="54031"/>
                  <a:pt x="256487" y="54031"/>
                </a:cubicBezTo>
                <a:close/>
                <a:moveTo>
                  <a:pt x="257241" y="0"/>
                </a:moveTo>
                <a:cubicBezTo>
                  <a:pt x="324720" y="0"/>
                  <a:pt x="392199" y="25743"/>
                  <a:pt x="443685" y="77228"/>
                </a:cubicBezTo>
                <a:cubicBezTo>
                  <a:pt x="546655" y="180198"/>
                  <a:pt x="524285" y="328833"/>
                  <a:pt x="443685" y="450115"/>
                </a:cubicBezTo>
                <a:cubicBezTo>
                  <a:pt x="359223" y="577207"/>
                  <a:pt x="324660" y="651383"/>
                  <a:pt x="257241" y="815578"/>
                </a:cubicBezTo>
                <a:cubicBezTo>
                  <a:pt x="177284" y="641351"/>
                  <a:pt x="160275" y="587238"/>
                  <a:pt x="70797" y="450115"/>
                </a:cubicBezTo>
                <a:cubicBezTo>
                  <a:pt x="-14619" y="327083"/>
                  <a:pt x="-32173" y="180198"/>
                  <a:pt x="70797" y="77228"/>
                </a:cubicBezTo>
                <a:cubicBezTo>
                  <a:pt x="122282" y="25743"/>
                  <a:pt x="189762" y="0"/>
                  <a:pt x="257241" y="0"/>
                </a:cubicBezTo>
                <a:close/>
              </a:path>
            </a:pathLst>
          </a:custGeom>
          <a:solidFill>
            <a:srgbClr val="0680C3"/>
          </a:solidFill>
          <a:ln w="6350" cap="flat" cmpd="sng" algn="ctr">
            <a:noFill/>
            <a:prstDash val="solid"/>
            <a:miter lim="800000"/>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rgbClr val="000000">
                  <a:lumMod val="65000"/>
                  <a:lumOff val="35000"/>
                </a:srgbClr>
              </a:solidFill>
              <a:effectLst/>
              <a:uLnTx/>
              <a:uFillTx/>
              <a:latin typeface="Arial" panose="020B0704020202020204"/>
              <a:ea typeface="Arial Unicode MS" panose="020B0604020202020204" charset="-122"/>
              <a:cs typeface="+mn-cs"/>
            </a:endParaRPr>
          </a:p>
        </p:txBody>
      </p:sp>
      <p:sp>
        <p:nvSpPr>
          <p:cNvPr id="49" name="Oval 4"/>
          <p:cNvSpPr/>
          <p:nvPr/>
        </p:nvSpPr>
        <p:spPr>
          <a:xfrm>
            <a:off x="2296076" y="1487283"/>
            <a:ext cx="783470" cy="1526984"/>
          </a:xfrm>
          <a:custGeom>
            <a:avLst/>
            <a:gdLst/>
            <a:ahLst/>
            <a:cxnLst/>
            <a:rect l="l" t="t" r="r" b="b"/>
            <a:pathLst>
              <a:path w="641001" h="1019521">
                <a:moveTo>
                  <a:pt x="320623" y="67542"/>
                </a:moveTo>
                <a:cubicBezTo>
                  <a:pt x="181064" y="67542"/>
                  <a:pt x="67929" y="180689"/>
                  <a:pt x="67929" y="320264"/>
                </a:cubicBezTo>
                <a:cubicBezTo>
                  <a:pt x="67929" y="459839"/>
                  <a:pt x="181064" y="572986"/>
                  <a:pt x="320623" y="572986"/>
                </a:cubicBezTo>
                <a:cubicBezTo>
                  <a:pt x="460182" y="572986"/>
                  <a:pt x="573317" y="459839"/>
                  <a:pt x="573317" y="320264"/>
                </a:cubicBezTo>
                <a:cubicBezTo>
                  <a:pt x="573317" y="180689"/>
                  <a:pt x="460182" y="67542"/>
                  <a:pt x="320623" y="67542"/>
                </a:cubicBezTo>
                <a:close/>
                <a:moveTo>
                  <a:pt x="321566" y="0"/>
                </a:moveTo>
                <a:cubicBezTo>
                  <a:pt x="405920" y="0"/>
                  <a:pt x="490273" y="32180"/>
                  <a:pt x="554632" y="96539"/>
                </a:cubicBezTo>
                <a:cubicBezTo>
                  <a:pt x="683351" y="225258"/>
                  <a:pt x="655387" y="411061"/>
                  <a:pt x="554632" y="562671"/>
                </a:cubicBezTo>
                <a:cubicBezTo>
                  <a:pt x="449051" y="721543"/>
                  <a:pt x="405845" y="814267"/>
                  <a:pt x="321567" y="1019521"/>
                </a:cubicBezTo>
                <a:cubicBezTo>
                  <a:pt x="221616" y="801727"/>
                  <a:pt x="200353" y="734083"/>
                  <a:pt x="88501" y="562670"/>
                </a:cubicBezTo>
                <a:cubicBezTo>
                  <a:pt x="-18275" y="408873"/>
                  <a:pt x="-40218" y="225258"/>
                  <a:pt x="88501" y="96539"/>
                </a:cubicBezTo>
                <a:cubicBezTo>
                  <a:pt x="152860" y="32180"/>
                  <a:pt x="237213" y="0"/>
                  <a:pt x="321566" y="0"/>
                </a:cubicBezTo>
                <a:close/>
              </a:path>
            </a:pathLst>
          </a:custGeom>
          <a:solidFill>
            <a:srgbClr val="07A398"/>
          </a:solidFill>
          <a:ln w="6350" cap="flat" cmpd="sng" algn="ctr">
            <a:noFill/>
            <a:prstDash val="solid"/>
            <a:miter lim="800000"/>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rgbClr val="000000">
                  <a:lumMod val="65000"/>
                  <a:lumOff val="35000"/>
                </a:srgbClr>
              </a:solidFill>
              <a:effectLst/>
              <a:uLnTx/>
              <a:uFillTx/>
              <a:latin typeface="Arial" panose="020B0704020202020204"/>
              <a:ea typeface="Arial Unicode MS" panose="020B0604020202020204" charset="-122"/>
              <a:cs typeface="+mn-cs"/>
            </a:endParaRPr>
          </a:p>
        </p:txBody>
      </p:sp>
      <p:sp>
        <p:nvSpPr>
          <p:cNvPr id="50" name="Oval 4"/>
          <p:cNvSpPr/>
          <p:nvPr/>
        </p:nvSpPr>
        <p:spPr>
          <a:xfrm>
            <a:off x="1934107" y="3557135"/>
            <a:ext cx="831030" cy="1491100"/>
          </a:xfrm>
          <a:custGeom>
            <a:avLst/>
            <a:gdLst/>
            <a:ahLst/>
            <a:cxnLst/>
            <a:rect l="l" t="t" r="r" b="b"/>
            <a:pathLst>
              <a:path w="730699" h="1162185">
                <a:moveTo>
                  <a:pt x="365489" y="76993"/>
                </a:moveTo>
                <a:cubicBezTo>
                  <a:pt x="206401" y="76993"/>
                  <a:pt x="77435" y="205973"/>
                  <a:pt x="77435" y="365079"/>
                </a:cubicBezTo>
                <a:cubicBezTo>
                  <a:pt x="77435" y="524185"/>
                  <a:pt x="206401" y="653165"/>
                  <a:pt x="365489" y="653165"/>
                </a:cubicBezTo>
                <a:cubicBezTo>
                  <a:pt x="524577" y="653165"/>
                  <a:pt x="653543" y="524185"/>
                  <a:pt x="653543" y="365079"/>
                </a:cubicBezTo>
                <a:cubicBezTo>
                  <a:pt x="653543" y="205973"/>
                  <a:pt x="524577" y="76993"/>
                  <a:pt x="365489" y="76993"/>
                </a:cubicBezTo>
                <a:close/>
                <a:moveTo>
                  <a:pt x="366564" y="0"/>
                </a:moveTo>
                <a:cubicBezTo>
                  <a:pt x="462721" y="0"/>
                  <a:pt x="558878" y="36683"/>
                  <a:pt x="632244" y="110048"/>
                </a:cubicBezTo>
                <a:cubicBezTo>
                  <a:pt x="778974" y="256779"/>
                  <a:pt x="747097" y="468582"/>
                  <a:pt x="632244" y="641407"/>
                </a:cubicBezTo>
                <a:cubicBezTo>
                  <a:pt x="511887" y="822511"/>
                  <a:pt x="462636" y="928209"/>
                  <a:pt x="366565" y="1162185"/>
                </a:cubicBezTo>
                <a:cubicBezTo>
                  <a:pt x="252627" y="913915"/>
                  <a:pt x="228389" y="836805"/>
                  <a:pt x="100885" y="641406"/>
                </a:cubicBezTo>
                <a:cubicBezTo>
                  <a:pt x="-20832" y="466088"/>
                  <a:pt x="-45846" y="256778"/>
                  <a:pt x="100885" y="110048"/>
                </a:cubicBezTo>
                <a:cubicBezTo>
                  <a:pt x="174250" y="36683"/>
                  <a:pt x="270407" y="0"/>
                  <a:pt x="366564" y="0"/>
                </a:cubicBezTo>
                <a:close/>
              </a:path>
            </a:pathLst>
          </a:custGeom>
          <a:solidFill>
            <a:srgbClr val="90C221"/>
          </a:solidFill>
          <a:ln w="6350" cap="flat" cmpd="sng" algn="ctr">
            <a:noFill/>
            <a:prstDash val="solid"/>
            <a:miter lim="800000"/>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rgbClr val="000000">
                  <a:lumMod val="65000"/>
                  <a:lumOff val="35000"/>
                </a:srgbClr>
              </a:solidFill>
              <a:effectLst/>
              <a:uLnTx/>
              <a:uFillTx/>
              <a:latin typeface="Arial" panose="020B0704020202020204"/>
              <a:ea typeface="Arial Unicode MS" panose="020B0604020202020204" charset="-122"/>
              <a:cs typeface="+mn-cs"/>
            </a:endParaRPr>
          </a:p>
        </p:txBody>
      </p:sp>
      <p:sp>
        <p:nvSpPr>
          <p:cNvPr id="51" name="Oval 4"/>
          <p:cNvSpPr/>
          <p:nvPr/>
        </p:nvSpPr>
        <p:spPr>
          <a:xfrm>
            <a:off x="4741680" y="1707643"/>
            <a:ext cx="858258" cy="1421336"/>
          </a:xfrm>
          <a:custGeom>
            <a:avLst/>
            <a:gdLst/>
            <a:ahLst/>
            <a:cxnLst/>
            <a:rect l="l" t="t" r="r" b="b"/>
            <a:pathLst>
              <a:path w="710924" h="1130732">
                <a:moveTo>
                  <a:pt x="355597" y="74909"/>
                </a:moveTo>
                <a:cubicBezTo>
                  <a:pt x="200815" y="74909"/>
                  <a:pt x="75339" y="200399"/>
                  <a:pt x="75339" y="355199"/>
                </a:cubicBezTo>
                <a:cubicBezTo>
                  <a:pt x="75339" y="509999"/>
                  <a:pt x="200815" y="635489"/>
                  <a:pt x="355597" y="635489"/>
                </a:cubicBezTo>
                <a:cubicBezTo>
                  <a:pt x="510379" y="635489"/>
                  <a:pt x="635855" y="509999"/>
                  <a:pt x="635855" y="355199"/>
                </a:cubicBezTo>
                <a:cubicBezTo>
                  <a:pt x="635855" y="200399"/>
                  <a:pt x="510379" y="74909"/>
                  <a:pt x="355597" y="74909"/>
                </a:cubicBezTo>
                <a:close/>
                <a:moveTo>
                  <a:pt x="356644" y="0"/>
                </a:moveTo>
                <a:cubicBezTo>
                  <a:pt x="450198" y="0"/>
                  <a:pt x="543753" y="35690"/>
                  <a:pt x="615133" y="107070"/>
                </a:cubicBezTo>
                <a:cubicBezTo>
                  <a:pt x="757893" y="249830"/>
                  <a:pt x="726879" y="455901"/>
                  <a:pt x="615133" y="624048"/>
                </a:cubicBezTo>
                <a:cubicBezTo>
                  <a:pt x="498034" y="800250"/>
                  <a:pt x="450115" y="903089"/>
                  <a:pt x="356644" y="1130732"/>
                </a:cubicBezTo>
                <a:cubicBezTo>
                  <a:pt x="245790" y="889181"/>
                  <a:pt x="222208" y="814158"/>
                  <a:pt x="98155" y="624047"/>
                </a:cubicBezTo>
                <a:cubicBezTo>
                  <a:pt x="-20268" y="453474"/>
                  <a:pt x="-44605" y="249829"/>
                  <a:pt x="98155" y="107070"/>
                </a:cubicBezTo>
                <a:cubicBezTo>
                  <a:pt x="169534" y="35690"/>
                  <a:pt x="263089" y="0"/>
                  <a:pt x="356644" y="0"/>
                </a:cubicBezTo>
                <a:close/>
              </a:path>
            </a:pathLst>
          </a:custGeom>
          <a:solidFill>
            <a:srgbClr val="FBA200"/>
          </a:solidFill>
          <a:ln w="6350" cap="flat" cmpd="sng" algn="ctr">
            <a:noFill/>
            <a:prstDash val="solid"/>
            <a:miter lim="800000"/>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rgbClr val="000000">
                  <a:lumMod val="65000"/>
                  <a:lumOff val="35000"/>
                </a:srgbClr>
              </a:solidFill>
              <a:effectLst/>
              <a:uLnTx/>
              <a:uFillTx/>
              <a:latin typeface="Arial" panose="020B0704020202020204"/>
              <a:ea typeface="Arial Unicode MS" panose="020B0604020202020204" charset="-122"/>
              <a:cs typeface="+mn-cs"/>
            </a:endParaRPr>
          </a:p>
        </p:txBody>
      </p:sp>
      <p:sp>
        <p:nvSpPr>
          <p:cNvPr id="52" name="Oval 4"/>
          <p:cNvSpPr/>
          <p:nvPr/>
        </p:nvSpPr>
        <p:spPr>
          <a:xfrm>
            <a:off x="7872400" y="3141848"/>
            <a:ext cx="1250406" cy="1988784"/>
          </a:xfrm>
          <a:custGeom>
            <a:avLst/>
            <a:gdLst/>
            <a:ahLst/>
            <a:cxnLst/>
            <a:rect l="l" t="t" r="r" b="b"/>
            <a:pathLst>
              <a:path w="898090" h="1428422">
                <a:moveTo>
                  <a:pt x="449216" y="94631"/>
                </a:moveTo>
                <a:cubicBezTo>
                  <a:pt x="253684" y="94631"/>
                  <a:pt x="95174" y="253159"/>
                  <a:pt x="95174" y="448713"/>
                </a:cubicBezTo>
                <a:cubicBezTo>
                  <a:pt x="95174" y="644267"/>
                  <a:pt x="253684" y="802795"/>
                  <a:pt x="449216" y="802795"/>
                </a:cubicBezTo>
                <a:cubicBezTo>
                  <a:pt x="644748" y="802795"/>
                  <a:pt x="803258" y="644267"/>
                  <a:pt x="803258" y="448713"/>
                </a:cubicBezTo>
                <a:cubicBezTo>
                  <a:pt x="803258" y="253159"/>
                  <a:pt x="644748" y="94631"/>
                  <a:pt x="449216" y="94631"/>
                </a:cubicBezTo>
                <a:close/>
                <a:moveTo>
                  <a:pt x="450538" y="0"/>
                </a:moveTo>
                <a:cubicBezTo>
                  <a:pt x="568723" y="1"/>
                  <a:pt x="686907" y="45086"/>
                  <a:pt x="777080" y="135258"/>
                </a:cubicBezTo>
                <a:cubicBezTo>
                  <a:pt x="957424" y="315603"/>
                  <a:pt x="918245" y="575926"/>
                  <a:pt x="777080" y="788342"/>
                </a:cubicBezTo>
                <a:cubicBezTo>
                  <a:pt x="629152" y="1010934"/>
                  <a:pt x="568618" y="1140847"/>
                  <a:pt x="450539" y="1428422"/>
                </a:cubicBezTo>
                <a:cubicBezTo>
                  <a:pt x="310500" y="1123277"/>
                  <a:pt x="280710" y="1028502"/>
                  <a:pt x="123997" y="788342"/>
                </a:cubicBezTo>
                <a:cubicBezTo>
                  <a:pt x="-25604" y="572861"/>
                  <a:pt x="-56348" y="315602"/>
                  <a:pt x="123996" y="135258"/>
                </a:cubicBezTo>
                <a:cubicBezTo>
                  <a:pt x="214168" y="45086"/>
                  <a:pt x="332353" y="1"/>
                  <a:pt x="450538" y="0"/>
                </a:cubicBezTo>
                <a:close/>
              </a:path>
            </a:pathLst>
          </a:custGeom>
          <a:solidFill>
            <a:srgbClr val="E62601"/>
          </a:solidFill>
          <a:ln w="6350" cap="flat" cmpd="sng" algn="ctr">
            <a:noFill/>
            <a:prstDash val="solid"/>
            <a:miter lim="800000"/>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rgbClr val="000000">
                  <a:lumMod val="65000"/>
                  <a:lumOff val="35000"/>
                </a:srgbClr>
              </a:solidFill>
              <a:effectLst/>
              <a:uLnTx/>
              <a:uFillTx/>
              <a:latin typeface="Arial" panose="020B0704020202020204"/>
              <a:ea typeface="Arial Unicode MS" panose="020B0604020202020204" charset="-122"/>
              <a:cs typeface="+mn-cs"/>
            </a:endParaRPr>
          </a:p>
        </p:txBody>
      </p:sp>
      <p:sp>
        <p:nvSpPr>
          <p:cNvPr id="53" name="TextBox 52"/>
          <p:cNvSpPr txBox="1"/>
          <p:nvPr/>
        </p:nvSpPr>
        <p:spPr>
          <a:xfrm>
            <a:off x="14017" y="3254857"/>
            <a:ext cx="1834523" cy="1015663"/>
          </a:xfrm>
          <a:prstGeom prst="rect">
            <a:avLst/>
          </a:prstGeom>
          <a:noFill/>
          <a:ln w="28575">
            <a:solidFill>
              <a:srgbClr val="0680C3"/>
            </a:solidFill>
          </a:ln>
        </p:spPr>
        <p:txBody>
          <a:bodyPr wrap="square" rtlCol="0">
            <a:spAutoFit/>
          </a:bodyPr>
          <a:lstStyle/>
          <a:p>
            <a:pPr algn="ctr"/>
            <a:r>
              <a:rPr lang="en-US" altLang="ko-KR" sz="1200" dirty="0">
                <a:cs typeface="Arial" panose="020B0704020202020204" pitchFamily="34" charset="0"/>
              </a:rPr>
              <a:t>WAFW China Founded at Sias University</a:t>
            </a:r>
            <a:r>
              <a:rPr lang="ko-KR" altLang="en-US" sz="1200" dirty="0">
                <a:cs typeface="Arial" panose="020B0704020202020204" pitchFamily="34" charset="0"/>
              </a:rPr>
              <a:t> </a:t>
            </a:r>
            <a:r>
              <a:rPr lang="en-US" altLang="ko-KR" sz="1200" dirty="0">
                <a:cs typeface="Arial" panose="020B0704020202020204" pitchFamily="34" charset="0"/>
              </a:rPr>
              <a:t>at</a:t>
            </a:r>
            <a:r>
              <a:rPr lang="ko-KR" altLang="en-US" sz="1200" dirty="0">
                <a:cs typeface="Arial" panose="020B0704020202020204" pitchFamily="34" charset="0"/>
              </a:rPr>
              <a:t> </a:t>
            </a:r>
            <a:r>
              <a:rPr lang="en-US" altLang="ko-KR" sz="1200" dirty="0">
                <a:cs typeface="Arial" panose="020B0704020202020204" pitchFamily="34" charset="0"/>
              </a:rPr>
              <a:t>3</a:t>
            </a:r>
            <a:r>
              <a:rPr lang="en-US" altLang="ko-KR" sz="1200" baseline="30000" dirty="0">
                <a:cs typeface="Arial" panose="020B0704020202020204" pitchFamily="34" charset="0"/>
              </a:rPr>
              <a:t>rd</a:t>
            </a:r>
            <a:r>
              <a:rPr lang="ko-KR" altLang="en-US" sz="1200" dirty="0">
                <a:cs typeface="Arial" panose="020B0704020202020204" pitchFamily="34" charset="0"/>
              </a:rPr>
              <a:t> </a:t>
            </a:r>
            <a:r>
              <a:rPr lang="en-US" altLang="ko-KR" sz="1200" dirty="0">
                <a:cs typeface="Arial" panose="020B0704020202020204" pitchFamily="34" charset="0"/>
              </a:rPr>
              <a:t>Women’s</a:t>
            </a:r>
            <a:r>
              <a:rPr lang="ko-KR" altLang="en-US" sz="1200" dirty="0">
                <a:cs typeface="Arial" panose="020B0704020202020204" pitchFamily="34" charset="0"/>
              </a:rPr>
              <a:t> </a:t>
            </a:r>
            <a:r>
              <a:rPr lang="en-US" altLang="ko-KR" sz="1200" dirty="0">
                <a:cs typeface="Arial" panose="020B0704020202020204" pitchFamily="34" charset="0"/>
              </a:rPr>
              <a:t>Symposium.</a:t>
            </a:r>
            <a:endParaRPr lang="en-US" altLang="ko-KR" sz="1200" dirty="0">
              <a:cs typeface="Arial" panose="020B0704020202020204" pitchFamily="34" charset="0"/>
            </a:endParaRPr>
          </a:p>
          <a:p>
            <a:pPr algn="ctr"/>
            <a:r>
              <a:rPr lang="en-US" altLang="ko-KR" sz="1200" dirty="0">
                <a:cs typeface="Arial" panose="020B0704020202020204" pitchFamily="34" charset="0"/>
              </a:rPr>
              <a:t>100 University Women Members.</a:t>
            </a:r>
            <a:endParaRPr lang="en-US" altLang="ko-KR" sz="1200" dirty="0">
              <a:cs typeface="Arial" panose="020B0704020202020204" pitchFamily="34" charset="0"/>
            </a:endParaRPr>
          </a:p>
        </p:txBody>
      </p:sp>
      <p:sp>
        <p:nvSpPr>
          <p:cNvPr id="54" name="TextBox 53"/>
          <p:cNvSpPr txBox="1"/>
          <p:nvPr/>
        </p:nvSpPr>
        <p:spPr>
          <a:xfrm>
            <a:off x="407419" y="2770362"/>
            <a:ext cx="1047720" cy="523220"/>
          </a:xfrm>
          <a:prstGeom prst="rect">
            <a:avLst/>
          </a:prstGeom>
          <a:noFill/>
        </p:spPr>
        <p:txBody>
          <a:bodyPr wrap="square" rtlCol="0">
            <a:spAutoFit/>
          </a:bodyPr>
          <a:lstStyle/>
          <a:p>
            <a:pPr algn="ctr" fontAlgn="auto">
              <a:spcBef>
                <a:spcPts val="0"/>
              </a:spcBef>
              <a:spcAft>
                <a:spcPts val="0"/>
              </a:spcAft>
              <a:buFontTx/>
              <a:buNone/>
            </a:pPr>
            <a:r>
              <a:rPr lang="en-US" altLang="ko-KR" b="1" dirty="0">
                <a:solidFill>
                  <a:srgbClr val="0680C3"/>
                </a:solidFill>
                <a:latin typeface="Arial" panose="020B0704020202020204"/>
                <a:ea typeface="Arial Unicode MS" panose="020B0604020202020204" charset="-122"/>
                <a:cs typeface="Arial" panose="020B0704020202020204" pitchFamily="34" charset="0"/>
              </a:rPr>
              <a:t>2009</a:t>
            </a:r>
            <a:endParaRPr lang="ko-KR" altLang="en-US" b="1" dirty="0">
              <a:solidFill>
                <a:srgbClr val="0680C3"/>
              </a:solidFill>
              <a:latin typeface="Arial" panose="020B0704020202020204"/>
              <a:ea typeface="Arial Unicode MS" panose="020B0604020202020204" charset="-122"/>
              <a:cs typeface="Arial" panose="020B0704020202020204" pitchFamily="34" charset="0"/>
            </a:endParaRPr>
          </a:p>
        </p:txBody>
      </p:sp>
      <p:sp>
        <p:nvSpPr>
          <p:cNvPr id="55" name="TextBox 54"/>
          <p:cNvSpPr txBox="1"/>
          <p:nvPr/>
        </p:nvSpPr>
        <p:spPr>
          <a:xfrm>
            <a:off x="2174623" y="2967185"/>
            <a:ext cx="1047720" cy="523220"/>
          </a:xfrm>
          <a:prstGeom prst="rect">
            <a:avLst/>
          </a:prstGeom>
          <a:noFill/>
        </p:spPr>
        <p:txBody>
          <a:bodyPr wrap="square" rtlCol="0">
            <a:spAutoFit/>
          </a:bodyPr>
          <a:lstStyle/>
          <a:p>
            <a:pPr algn="ctr" fontAlgn="auto">
              <a:spcBef>
                <a:spcPts val="0"/>
              </a:spcBef>
              <a:spcAft>
                <a:spcPts val="0"/>
              </a:spcAft>
              <a:buFontTx/>
              <a:buNone/>
            </a:pPr>
            <a:r>
              <a:rPr lang="en-US" altLang="ko-KR" b="1" dirty="0">
                <a:solidFill>
                  <a:srgbClr val="07A398"/>
                </a:solidFill>
                <a:latin typeface="Arial" panose="020B0704020202020204"/>
                <a:ea typeface="Arial Unicode MS" panose="020B0604020202020204" charset="-122"/>
                <a:cs typeface="Arial" panose="020B0704020202020204" pitchFamily="34" charset="0"/>
              </a:rPr>
              <a:t>2011</a:t>
            </a:r>
            <a:endParaRPr lang="ko-KR" altLang="en-US" b="1" dirty="0">
              <a:solidFill>
                <a:srgbClr val="07A398"/>
              </a:solidFill>
              <a:latin typeface="Arial" panose="020B0704020202020204"/>
              <a:ea typeface="Arial Unicode MS" panose="020B0604020202020204" charset="-122"/>
              <a:cs typeface="Arial" panose="020B0704020202020204" pitchFamily="34" charset="0"/>
            </a:endParaRPr>
          </a:p>
        </p:txBody>
      </p:sp>
      <p:sp>
        <p:nvSpPr>
          <p:cNvPr id="56" name="TextBox 55"/>
          <p:cNvSpPr txBox="1"/>
          <p:nvPr/>
        </p:nvSpPr>
        <p:spPr>
          <a:xfrm>
            <a:off x="4656326" y="3024312"/>
            <a:ext cx="1047720" cy="523220"/>
          </a:xfrm>
          <a:prstGeom prst="rect">
            <a:avLst/>
          </a:prstGeom>
          <a:noFill/>
          <a:ln>
            <a:noFill/>
          </a:ln>
        </p:spPr>
        <p:txBody>
          <a:bodyPr wrap="square" rtlCol="0">
            <a:spAutoFit/>
          </a:bodyPr>
          <a:lstStyle/>
          <a:p>
            <a:pPr algn="ctr" fontAlgn="auto">
              <a:spcBef>
                <a:spcPts val="0"/>
              </a:spcBef>
              <a:spcAft>
                <a:spcPts val="0"/>
              </a:spcAft>
              <a:buFontTx/>
              <a:buNone/>
            </a:pPr>
            <a:r>
              <a:rPr lang="en-US" altLang="ko-KR" b="1" dirty="0">
                <a:solidFill>
                  <a:srgbClr val="FBA200"/>
                </a:solidFill>
                <a:latin typeface="Arial" panose="020B0704020202020204"/>
                <a:ea typeface="Arial Unicode MS" panose="020B0604020202020204" charset="-122"/>
                <a:cs typeface="Arial" panose="020B0704020202020204" pitchFamily="34" charset="0"/>
              </a:rPr>
              <a:t>2017</a:t>
            </a:r>
            <a:endParaRPr lang="ko-KR" altLang="en-US" b="1" dirty="0">
              <a:solidFill>
                <a:srgbClr val="FBA200"/>
              </a:solidFill>
              <a:latin typeface="Arial" panose="020B0704020202020204"/>
              <a:ea typeface="Arial Unicode MS" panose="020B0604020202020204" charset="-122"/>
              <a:cs typeface="Arial" panose="020B0704020202020204" pitchFamily="34" charset="0"/>
            </a:endParaRPr>
          </a:p>
        </p:txBody>
      </p:sp>
      <p:sp>
        <p:nvSpPr>
          <p:cNvPr id="57" name="TextBox 56"/>
          <p:cNvSpPr txBox="1"/>
          <p:nvPr/>
        </p:nvSpPr>
        <p:spPr>
          <a:xfrm>
            <a:off x="1836904" y="5040581"/>
            <a:ext cx="1047720" cy="523220"/>
          </a:xfrm>
          <a:prstGeom prst="rect">
            <a:avLst/>
          </a:prstGeom>
          <a:noFill/>
        </p:spPr>
        <p:txBody>
          <a:bodyPr wrap="square" rtlCol="0">
            <a:spAutoFit/>
          </a:bodyPr>
          <a:lstStyle/>
          <a:p>
            <a:pPr algn="ctr" fontAlgn="auto">
              <a:spcBef>
                <a:spcPts val="0"/>
              </a:spcBef>
              <a:spcAft>
                <a:spcPts val="0"/>
              </a:spcAft>
              <a:buFontTx/>
              <a:buNone/>
            </a:pPr>
            <a:r>
              <a:rPr lang="en-US" altLang="ko-KR" b="1" dirty="0">
                <a:solidFill>
                  <a:srgbClr val="90C221"/>
                </a:solidFill>
                <a:latin typeface="Arial" panose="020B0704020202020204"/>
                <a:ea typeface="Arial Unicode MS" panose="020B0604020202020204" charset="-122"/>
                <a:cs typeface="Arial" panose="020B0704020202020204" pitchFamily="34" charset="0"/>
              </a:rPr>
              <a:t>2018</a:t>
            </a:r>
            <a:endParaRPr lang="ko-KR" altLang="en-US" b="1" dirty="0">
              <a:solidFill>
                <a:srgbClr val="90C221"/>
              </a:solidFill>
              <a:latin typeface="Arial" panose="020B0704020202020204"/>
              <a:ea typeface="Arial Unicode MS" panose="020B0604020202020204" charset="-122"/>
              <a:cs typeface="Arial" panose="020B0704020202020204" pitchFamily="34" charset="0"/>
            </a:endParaRPr>
          </a:p>
        </p:txBody>
      </p:sp>
      <p:sp>
        <p:nvSpPr>
          <p:cNvPr id="58" name="Oval 4"/>
          <p:cNvSpPr/>
          <p:nvPr/>
        </p:nvSpPr>
        <p:spPr>
          <a:xfrm>
            <a:off x="4949253" y="3774857"/>
            <a:ext cx="897042" cy="1717175"/>
          </a:xfrm>
          <a:custGeom>
            <a:avLst/>
            <a:gdLst/>
            <a:ahLst/>
            <a:cxnLst/>
            <a:rect l="l" t="t" r="r" b="b"/>
            <a:pathLst>
              <a:path w="898090" h="1428422">
                <a:moveTo>
                  <a:pt x="449216" y="94631"/>
                </a:moveTo>
                <a:cubicBezTo>
                  <a:pt x="253684" y="94631"/>
                  <a:pt x="95174" y="253159"/>
                  <a:pt x="95174" y="448713"/>
                </a:cubicBezTo>
                <a:cubicBezTo>
                  <a:pt x="95174" y="644267"/>
                  <a:pt x="253684" y="802795"/>
                  <a:pt x="449216" y="802795"/>
                </a:cubicBezTo>
                <a:cubicBezTo>
                  <a:pt x="644748" y="802795"/>
                  <a:pt x="803258" y="644267"/>
                  <a:pt x="803258" y="448713"/>
                </a:cubicBezTo>
                <a:cubicBezTo>
                  <a:pt x="803258" y="253159"/>
                  <a:pt x="644748" y="94631"/>
                  <a:pt x="449216" y="94631"/>
                </a:cubicBezTo>
                <a:close/>
                <a:moveTo>
                  <a:pt x="450538" y="0"/>
                </a:moveTo>
                <a:cubicBezTo>
                  <a:pt x="568723" y="1"/>
                  <a:pt x="686907" y="45086"/>
                  <a:pt x="777080" y="135258"/>
                </a:cubicBezTo>
                <a:cubicBezTo>
                  <a:pt x="957424" y="315603"/>
                  <a:pt x="918245" y="575926"/>
                  <a:pt x="777080" y="788342"/>
                </a:cubicBezTo>
                <a:cubicBezTo>
                  <a:pt x="629152" y="1010934"/>
                  <a:pt x="568618" y="1140847"/>
                  <a:pt x="450539" y="1428422"/>
                </a:cubicBezTo>
                <a:cubicBezTo>
                  <a:pt x="310500" y="1123277"/>
                  <a:pt x="280710" y="1028502"/>
                  <a:pt x="123997" y="788342"/>
                </a:cubicBezTo>
                <a:cubicBezTo>
                  <a:pt x="-25604" y="572861"/>
                  <a:pt x="-56348" y="315602"/>
                  <a:pt x="123996" y="135258"/>
                </a:cubicBezTo>
                <a:cubicBezTo>
                  <a:pt x="214168" y="45086"/>
                  <a:pt x="332353" y="1"/>
                  <a:pt x="450538" y="0"/>
                </a:cubicBezTo>
                <a:close/>
              </a:path>
            </a:pathLst>
          </a:custGeom>
          <a:solidFill>
            <a:srgbClr val="8910B4"/>
          </a:solidFill>
          <a:ln w="6350" cap="flat" cmpd="sng" algn="ctr">
            <a:noFill/>
            <a:prstDash val="solid"/>
            <a:miter lim="800000"/>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dirty="0">
              <a:ln>
                <a:noFill/>
              </a:ln>
              <a:solidFill>
                <a:srgbClr val="000000">
                  <a:lumMod val="65000"/>
                  <a:lumOff val="35000"/>
                </a:srgbClr>
              </a:solidFill>
              <a:effectLst/>
              <a:uLnTx/>
              <a:uFillTx/>
              <a:latin typeface="Arial" panose="020B0704020202020204"/>
              <a:ea typeface="Arial Unicode MS" panose="020B0604020202020204" charset="-122"/>
              <a:cs typeface="+mn-cs"/>
            </a:endParaRPr>
          </a:p>
        </p:txBody>
      </p:sp>
      <p:sp>
        <p:nvSpPr>
          <p:cNvPr id="59" name="TextBox 58"/>
          <p:cNvSpPr txBox="1"/>
          <p:nvPr/>
        </p:nvSpPr>
        <p:spPr>
          <a:xfrm>
            <a:off x="4873914" y="5382123"/>
            <a:ext cx="1047720" cy="523220"/>
          </a:xfrm>
          <a:prstGeom prst="rect">
            <a:avLst/>
          </a:prstGeom>
          <a:noFill/>
          <a:ln>
            <a:noFill/>
          </a:ln>
        </p:spPr>
        <p:txBody>
          <a:bodyPr wrap="square" rtlCol="0">
            <a:spAutoFit/>
          </a:bodyPr>
          <a:lstStyle/>
          <a:p>
            <a:pPr algn="ctr" fontAlgn="auto">
              <a:spcBef>
                <a:spcPts val="0"/>
              </a:spcBef>
              <a:spcAft>
                <a:spcPts val="0"/>
              </a:spcAft>
              <a:buFontTx/>
              <a:buNone/>
            </a:pPr>
            <a:r>
              <a:rPr lang="en-US" altLang="ko-KR" b="1" dirty="0">
                <a:solidFill>
                  <a:srgbClr val="8910B4"/>
                </a:solidFill>
                <a:latin typeface="Arial" panose="020B0704020202020204"/>
                <a:ea typeface="Arial Unicode MS" panose="020B0604020202020204" charset="-122"/>
                <a:cs typeface="Arial" panose="020B0704020202020204" pitchFamily="34" charset="0"/>
              </a:rPr>
              <a:t>2019</a:t>
            </a:r>
            <a:endParaRPr lang="ko-KR" altLang="en-US" b="1" dirty="0">
              <a:solidFill>
                <a:srgbClr val="8910B4"/>
              </a:solidFill>
              <a:latin typeface="Arial" panose="020B0704020202020204"/>
              <a:ea typeface="Arial Unicode MS" panose="020B0604020202020204" charset="-122"/>
              <a:cs typeface="Arial" panose="020B0704020202020204" pitchFamily="34" charset="0"/>
            </a:endParaRPr>
          </a:p>
        </p:txBody>
      </p:sp>
      <p:sp>
        <p:nvSpPr>
          <p:cNvPr id="60" name="TextBox 59"/>
          <p:cNvSpPr txBox="1"/>
          <p:nvPr/>
        </p:nvSpPr>
        <p:spPr>
          <a:xfrm>
            <a:off x="3962416" y="5829319"/>
            <a:ext cx="3118703" cy="646331"/>
          </a:xfrm>
          <a:prstGeom prst="rect">
            <a:avLst/>
          </a:prstGeom>
          <a:noFill/>
          <a:ln w="28575">
            <a:solidFill>
              <a:srgbClr val="8910B4"/>
            </a:solidFill>
          </a:ln>
        </p:spPr>
        <p:txBody>
          <a:bodyPr wrap="square" rtlCol="0">
            <a:spAutoFit/>
          </a:bodyPr>
          <a:lstStyle/>
          <a:p>
            <a:pPr algn="ctr"/>
            <a:r>
              <a:rPr lang="en-US" altLang="ko-KR" sz="1200" dirty="0">
                <a:cs typeface="Arial" panose="020B0704020202020204" pitchFamily="34" charset="0"/>
              </a:rPr>
              <a:t>13</a:t>
            </a:r>
            <a:r>
              <a:rPr lang="en-US" altLang="ko-KR" sz="1200" baseline="30000" dirty="0">
                <a:cs typeface="Arial" panose="020B0704020202020204" pitchFamily="34" charset="0"/>
              </a:rPr>
              <a:t>th</a:t>
            </a:r>
            <a:r>
              <a:rPr lang="en-US" altLang="ko-KR" sz="1200" dirty="0">
                <a:cs typeface="Arial" panose="020B0704020202020204" pitchFamily="34" charset="0"/>
              </a:rPr>
              <a:t> Women’s Symposium held with 10,000 Participants.</a:t>
            </a:r>
            <a:endParaRPr lang="en-US" altLang="ko-KR" sz="1200" dirty="0">
              <a:cs typeface="Arial" panose="020B0704020202020204" pitchFamily="34" charset="0"/>
            </a:endParaRPr>
          </a:p>
          <a:p>
            <a:pPr algn="ctr"/>
            <a:r>
              <a:rPr lang="en-US" altLang="ko-KR" sz="1200" dirty="0">
                <a:cs typeface="Arial" panose="020B0704020202020204" pitchFamily="34" charset="0"/>
              </a:rPr>
              <a:t>WAFW 10 Years Anniversary </a:t>
            </a:r>
            <a:endParaRPr lang="ko-KR" altLang="en-US" sz="1200" dirty="0">
              <a:cs typeface="Arial" panose="020B0704020202020204" pitchFamily="34" charset="0"/>
            </a:endParaRPr>
          </a:p>
        </p:txBody>
      </p:sp>
      <p:sp>
        <p:nvSpPr>
          <p:cNvPr id="2" name="Slide Number Placeholder 1"/>
          <p:cNvSpPr>
            <a:spLocks noGrp="1"/>
          </p:cNvSpPr>
          <p:nvPr>
            <p:ph type="sldNum" sz="quarter" idx="12"/>
          </p:nvPr>
        </p:nvSpPr>
        <p:spPr>
          <a:xfrm>
            <a:off x="6695237" y="6266831"/>
            <a:ext cx="2133600" cy="476250"/>
          </a:xfrm>
        </p:spPr>
        <p:txBody>
          <a:bodyPr/>
          <a:lstStyle/>
          <a:p>
            <a:fld id="{40C4BA55-4B16-4A52-A017-19623F1D432E}" type="slidenum">
              <a:rPr lang="zh-CN" altLang="en-US" smtClean="0"/>
            </a:fld>
            <a:endParaRPr lang="en-US" altLang="zh-CN"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bwMode="auto">
          <a:xfrm>
            <a:off x="491719" y="1806495"/>
            <a:ext cx="856085" cy="769441"/>
          </a:xfrm>
          <a:prstGeom prst="ellipse">
            <a:avLst/>
          </a:prstGeom>
          <a:solidFill>
            <a:srgbClr val="ED7A2B">
              <a:alpha val="9058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r>
              <a:rPr kumimoji="0" lang="en-US" sz="2800" b="0" i="0" u="none" strike="noStrike" cap="none" normalizeH="0" baseline="0" dirty="0">
                <a:ln>
                  <a:noFill/>
                </a:ln>
                <a:solidFill>
                  <a:schemeClr val="bg1"/>
                </a:solidFill>
                <a:effectLst/>
                <a:latin typeface="Arial" panose="020B0704020202020204" pitchFamily="34" charset="0"/>
                <a:ea typeface="MS PGothic" panose="020B0600070205080204" pitchFamily="34" charset="-128"/>
              </a:rPr>
              <a:t> 1</a:t>
            </a:r>
            <a:endParaRPr kumimoji="0" lang="en-US" sz="2800" b="0" i="0" u="none" strike="noStrike" cap="none" normalizeH="0" baseline="0" dirty="0">
              <a:ln>
                <a:noFill/>
              </a:ln>
              <a:solidFill>
                <a:schemeClr val="bg1"/>
              </a:solidFill>
              <a:effectLst/>
              <a:latin typeface="Arial" panose="020B0704020202020204" pitchFamily="34" charset="0"/>
              <a:ea typeface="MS PGothic" panose="020B0600070205080204" pitchFamily="34" charset="-128"/>
            </a:endParaRPr>
          </a:p>
        </p:txBody>
      </p:sp>
      <p:sp>
        <p:nvSpPr>
          <p:cNvPr id="13" name="Oval 12"/>
          <p:cNvSpPr/>
          <p:nvPr/>
        </p:nvSpPr>
        <p:spPr bwMode="auto">
          <a:xfrm>
            <a:off x="2441258" y="4202588"/>
            <a:ext cx="843038" cy="851028"/>
          </a:xfrm>
          <a:prstGeom prst="ellipse">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r>
              <a:rPr kumimoji="0" lang="en-US" sz="2800" b="0" i="0" u="none" strike="noStrike" cap="none" normalizeH="0" baseline="0" dirty="0">
                <a:ln>
                  <a:noFill/>
                </a:ln>
                <a:solidFill>
                  <a:schemeClr val="bg1"/>
                </a:solidFill>
                <a:effectLst/>
                <a:latin typeface="Arial" panose="020B0704020202020204" pitchFamily="34" charset="0"/>
                <a:ea typeface="MS PGothic" panose="020B0600070205080204" pitchFamily="34" charset="-128"/>
              </a:rPr>
              <a:t> </a:t>
            </a:r>
            <a:r>
              <a:rPr kumimoji="0" lang="en-US" sz="3600" b="0" i="0" u="none" strike="noStrike" cap="none" normalizeH="0" baseline="0" dirty="0">
                <a:ln>
                  <a:noFill/>
                </a:ln>
                <a:solidFill>
                  <a:schemeClr val="bg1"/>
                </a:solidFill>
                <a:effectLst/>
                <a:latin typeface="Arial" panose="020B0704020202020204" pitchFamily="34" charset="0"/>
                <a:ea typeface="MS PGothic" panose="020B0600070205080204" pitchFamily="34" charset="-128"/>
              </a:rPr>
              <a:t>7</a:t>
            </a:r>
            <a:endParaRPr kumimoji="0" lang="en-US" sz="2800" b="0" i="0" u="none" strike="noStrike" cap="none" normalizeH="0" baseline="0" dirty="0">
              <a:ln>
                <a:noFill/>
              </a:ln>
              <a:solidFill>
                <a:schemeClr val="bg1"/>
              </a:solidFill>
              <a:effectLst/>
              <a:latin typeface="Arial" panose="020B0704020202020204" pitchFamily="34" charset="0"/>
              <a:ea typeface="MS PGothic" panose="020B0600070205080204" pitchFamily="34" charset="-128"/>
            </a:endParaRPr>
          </a:p>
        </p:txBody>
      </p:sp>
      <p:sp>
        <p:nvSpPr>
          <p:cNvPr id="4" name="Oval 3"/>
          <p:cNvSpPr/>
          <p:nvPr/>
        </p:nvSpPr>
        <p:spPr bwMode="auto">
          <a:xfrm>
            <a:off x="273426" y="4830960"/>
            <a:ext cx="1205527" cy="1154594"/>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a:r>
              <a:rPr lang="en-US" sz="4400" dirty="0">
                <a:solidFill>
                  <a:schemeClr val="bg1"/>
                </a:solidFill>
                <a:latin typeface="Times New Roman" panose="02020803070505020304" pitchFamily="18" charset="0"/>
                <a:cs typeface="Times New Roman" panose="02020803070505020304" pitchFamily="18" charset="0"/>
              </a:rPr>
              <a:t>14</a:t>
            </a:r>
            <a:endParaRPr lang="en-US" sz="2000" dirty="0">
              <a:solidFill>
                <a:schemeClr val="bg1"/>
              </a:solidFill>
              <a:latin typeface="Times New Roman" panose="02020803070505020304" pitchFamily="18" charset="0"/>
              <a:cs typeface="Times New Roman" panose="02020803070505020304" pitchFamily="18" charset="0"/>
            </a:endParaRPr>
          </a:p>
        </p:txBody>
      </p:sp>
      <p:sp>
        <p:nvSpPr>
          <p:cNvPr id="3" name="Oval 2"/>
          <p:cNvSpPr/>
          <p:nvPr/>
        </p:nvSpPr>
        <p:spPr bwMode="auto">
          <a:xfrm>
            <a:off x="5492919" y="2056187"/>
            <a:ext cx="3124118" cy="2895524"/>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en-US" sz="2800" b="0" i="0" u="none" strike="noStrike" cap="none" normalizeH="0" baseline="0" dirty="0">
              <a:ln>
                <a:noFill/>
              </a:ln>
              <a:solidFill>
                <a:schemeClr val="bg1"/>
              </a:solidFill>
              <a:effectLst/>
              <a:latin typeface="Arial" panose="020B0704020202020204" pitchFamily="34" charset="0"/>
              <a:ea typeface="MS PGothic" panose="020B0600070205080204" pitchFamily="34" charset="-128"/>
            </a:endParaRPr>
          </a:p>
          <a:p>
            <a:pPr marL="0" marR="0" indent="0" algn="ctr" defTabSz="914400" rtl="0" eaLnBrk="1" fontAlgn="base" latinLnBrk="0" hangingPunct="1">
              <a:lnSpc>
                <a:spcPct val="100000"/>
              </a:lnSpc>
              <a:spcBef>
                <a:spcPct val="0"/>
              </a:spcBef>
              <a:spcAft>
                <a:spcPct val="0"/>
              </a:spcAft>
              <a:buClrTx/>
              <a:buSzTx/>
              <a:buFont typeface="Arial" panose="020B0704020202020204" pitchFamily="34" charset="0"/>
              <a:buNone/>
            </a:pPr>
            <a:r>
              <a:rPr kumimoji="0" lang="en-US" sz="3600" b="0" i="0" u="none" strike="noStrike" cap="none" normalizeH="0" baseline="0" dirty="0">
                <a:ln>
                  <a:noFill/>
                </a:ln>
                <a:solidFill>
                  <a:schemeClr val="bg1"/>
                </a:solidFill>
                <a:effectLst/>
                <a:latin typeface="Arial" panose="020B0704020202020204" pitchFamily="34" charset="0"/>
                <a:ea typeface="MS PGothic" panose="020B0600070205080204" pitchFamily="34" charset="-128"/>
              </a:rPr>
              <a:t>1100+</a:t>
            </a:r>
            <a:endParaRPr kumimoji="0" lang="en-US" sz="2800" b="0" i="0" u="none" strike="noStrike" cap="none" normalizeH="0" baseline="0" dirty="0">
              <a:ln>
                <a:noFill/>
              </a:ln>
              <a:solidFill>
                <a:schemeClr val="bg1"/>
              </a:solidFill>
              <a:effectLst/>
              <a:latin typeface="Arial" panose="020B0704020202020204" pitchFamily="34" charset="0"/>
              <a:ea typeface="MS PGothic" panose="020B0600070205080204" pitchFamily="34" charset="-128"/>
            </a:endParaRPr>
          </a:p>
        </p:txBody>
      </p:sp>
      <p:sp>
        <p:nvSpPr>
          <p:cNvPr id="5" name="Oval 4"/>
          <p:cNvSpPr/>
          <p:nvPr/>
        </p:nvSpPr>
        <p:spPr bwMode="auto">
          <a:xfrm>
            <a:off x="7583477" y="4076014"/>
            <a:ext cx="1295366" cy="1333740"/>
          </a:xfrm>
          <a:prstGeom prst="ellipse">
            <a:avLst/>
          </a:prstGeom>
          <a:solidFill>
            <a:srgbClr val="FF757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PhDs</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Oval 5"/>
          <p:cNvSpPr/>
          <p:nvPr/>
        </p:nvSpPr>
        <p:spPr bwMode="auto">
          <a:xfrm>
            <a:off x="7775470" y="1975454"/>
            <a:ext cx="1365179" cy="1292173"/>
          </a:xfrm>
          <a:prstGeom prst="ellipse">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704020202020204" pitchFamily="34" charset="0"/>
              <a:buNone/>
            </a:pPr>
            <a:endPar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Double Brace 6"/>
          <p:cNvSpPr/>
          <p:nvPr/>
        </p:nvSpPr>
        <p:spPr bwMode="auto">
          <a:xfrm>
            <a:off x="2819445" y="3124208"/>
            <a:ext cx="2673473" cy="939388"/>
          </a:xfrm>
          <a:prstGeom prst="bracePair">
            <a:avLst/>
          </a:prstGeom>
          <a:solidFill>
            <a:schemeClr val="bg1">
              <a:alpha val="6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en-US" sz="3600" b="1" i="0" u="none" strike="noStrike" cap="none" normalizeH="0" baseline="0" dirty="0">
              <a:ln>
                <a:noFill/>
              </a:ln>
              <a:effectLst/>
              <a:latin typeface="The Serif Hand Light" panose="020B0604020202020204" pitchFamily="66" charset="0"/>
              <a:ea typeface="Tahoma" panose="020B0604030504040204" pitchFamily="34" charset="0"/>
              <a:cs typeface="Tahoma" panose="020B0604030504040204" pitchFamily="34" charset="0"/>
            </a:endParaRPr>
          </a:p>
        </p:txBody>
      </p:sp>
      <p:sp>
        <p:nvSpPr>
          <p:cNvPr id="2" name="Oval 1"/>
          <p:cNvSpPr/>
          <p:nvPr/>
        </p:nvSpPr>
        <p:spPr bwMode="auto">
          <a:xfrm>
            <a:off x="0" y="2406219"/>
            <a:ext cx="2821176" cy="2701319"/>
          </a:xfrm>
          <a:prstGeom prst="ellipse">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a:r>
              <a:rPr kumimoji="0" lang="en-US" sz="3200" b="1" i="0" u="none" strike="noStrike" cap="none" normalizeH="0" baseline="0" dirty="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200</a:t>
            </a:r>
            <a:r>
              <a:rPr kumimoji="0" lang="en-US" sz="3200" b="1" i="0" u="none" strike="noStrike" cap="none" normalizeH="0" baseline="0" dirty="0">
                <a:ln>
                  <a:noFill/>
                </a:ln>
                <a:solidFill>
                  <a:srgbClr val="FF0000"/>
                </a:solidFill>
                <a:effectLst/>
                <a:latin typeface="Times New Roman" panose="02020803070505020304" pitchFamily="18" charset="0"/>
                <a:cs typeface="Times New Roman" panose="02020803070505020304" pitchFamily="18" charset="0"/>
              </a:rPr>
              <a:t> </a:t>
            </a:r>
            <a:endParaRPr kumimoji="0" lang="en-US" sz="3200" b="1" i="0" u="none" strike="noStrike" cap="none" normalizeH="0" baseline="0" dirty="0">
              <a:ln>
                <a:noFill/>
              </a:ln>
              <a:solidFill>
                <a:srgbClr val="FF0000"/>
              </a:solidFill>
              <a:effectLst/>
              <a:latin typeface="Times New Roman" panose="02020803070505020304" pitchFamily="18" charset="0"/>
              <a:cs typeface="Times New Roman" panose="02020803070505020304" pitchFamily="18" charset="0"/>
            </a:endParaRPr>
          </a:p>
          <a:p>
            <a:pPr algn="ctr"/>
            <a:endParaRPr lang="en-US" sz="3200" b="1" dirty="0">
              <a:solidFill>
                <a:srgbClr val="FF0000"/>
              </a:solidFill>
              <a:latin typeface="Times New Roman" panose="02020803070505020304" pitchFamily="18" charset="0"/>
              <a:ea typeface="Tahoma" panose="020B0604030504040204" pitchFamily="34" charset="0"/>
              <a:cs typeface="Times New Roman" panose="02020803070505020304" pitchFamily="18" charset="0"/>
            </a:endParaRPr>
          </a:p>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162</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Deployed from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5 </a:t>
            </a: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Countries</a:t>
            </a:r>
            <a:endPar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marR="0" indent="0" algn="ctr" defTabSz="914400" rtl="0" eaLnBrk="1" fontAlgn="base" latinLnBrk="0" hangingPunct="1">
              <a:lnSpc>
                <a:spcPct val="100000"/>
              </a:lnSpc>
              <a:spcBef>
                <a:spcPct val="0"/>
              </a:spcBef>
              <a:spcAft>
                <a:spcPct val="0"/>
              </a:spcAft>
              <a:buClrTx/>
              <a:buSzTx/>
              <a:buFont typeface="Arial" panose="020B0704020202020204" pitchFamily="34" charset="0"/>
              <a:buNone/>
            </a:pPr>
            <a:r>
              <a:rPr kumimoji="0" lang="en-US" sz="2000" b="0" i="0" u="none" strike="noStrike" cap="none" normalizeH="0" baseline="0" dirty="0">
                <a:ln>
                  <a:noFill/>
                </a:ln>
                <a:solidFill>
                  <a:schemeClr val="bg1"/>
                </a:solidFill>
                <a:effectLst/>
                <a:latin typeface="Times New Roman" panose="02020803070505020304" pitchFamily="18" charset="0"/>
                <a:cs typeface="Times New Roman" panose="02020803070505020304" pitchFamily="18" charset="0"/>
              </a:rPr>
              <a:t> </a:t>
            </a:r>
            <a:endParaRPr kumimoji="0" lang="en-US" sz="1050" b="0" i="0" u="none" strike="noStrike" cap="none" normalizeH="0" baseline="0" dirty="0">
              <a:ln>
                <a:noFill/>
              </a:ln>
              <a:solidFill>
                <a:schemeClr val="bg1"/>
              </a:solidFill>
              <a:effectLst/>
              <a:latin typeface="Times New Roman" panose="02020803070505020304" pitchFamily="18" charset="0"/>
              <a:cs typeface="Times New Roman" panose="02020803070505020304" pitchFamily="18" charset="0"/>
            </a:endParaRPr>
          </a:p>
        </p:txBody>
      </p:sp>
      <p:sp>
        <p:nvSpPr>
          <p:cNvPr id="10" name="TextBox 9"/>
          <p:cNvSpPr txBox="1"/>
          <p:nvPr/>
        </p:nvSpPr>
        <p:spPr>
          <a:xfrm>
            <a:off x="6250378" y="3475931"/>
            <a:ext cx="1647534" cy="587665"/>
          </a:xfrm>
          <a:prstGeom prst="rect">
            <a:avLst/>
          </a:prstGeom>
          <a:noFill/>
        </p:spPr>
        <p:txBody>
          <a:bodyPr wrap="squar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Alumni</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4150" y="5911264"/>
            <a:ext cx="2225667" cy="369332"/>
          </a:xfrm>
          <a:prstGeom prst="rect">
            <a:avLst/>
          </a:prstGeom>
          <a:noFill/>
        </p:spPr>
        <p:txBody>
          <a:bodyPr wrap="square" rtlCol="0">
            <a:spAutoFit/>
          </a:bodyPr>
          <a:lstStyle/>
          <a:p>
            <a:pPr algn="ctr"/>
            <a:r>
              <a:rPr lang="en-US" sz="1800" dirty="0"/>
              <a:t>Facilitators Served </a:t>
            </a:r>
            <a:endParaRPr lang="en-US" sz="1800" dirty="0"/>
          </a:p>
        </p:txBody>
      </p:sp>
      <p:sp>
        <p:nvSpPr>
          <p:cNvPr id="14" name="TextBox 13"/>
          <p:cNvSpPr txBox="1"/>
          <p:nvPr/>
        </p:nvSpPr>
        <p:spPr>
          <a:xfrm>
            <a:off x="1229171" y="1926511"/>
            <a:ext cx="2055125" cy="369332"/>
          </a:xfrm>
          <a:prstGeom prst="rect">
            <a:avLst/>
          </a:prstGeom>
          <a:noFill/>
        </p:spPr>
        <p:txBody>
          <a:bodyPr wrap="square" rtlCol="0">
            <a:spAutoFit/>
          </a:bodyPr>
          <a:lstStyle/>
          <a:p>
            <a:pPr algn="ctr"/>
            <a:r>
              <a:rPr lang="en-US" sz="1800" dirty="0"/>
              <a:t>Facilitator Served</a:t>
            </a:r>
            <a:endParaRPr lang="en-US" sz="1800" dirty="0"/>
          </a:p>
        </p:txBody>
      </p:sp>
      <p:sp>
        <p:nvSpPr>
          <p:cNvPr id="15" name="TextBox 14"/>
          <p:cNvSpPr txBox="1"/>
          <p:nvPr/>
        </p:nvSpPr>
        <p:spPr>
          <a:xfrm>
            <a:off x="1795629" y="4971856"/>
            <a:ext cx="2426784" cy="369332"/>
          </a:xfrm>
          <a:prstGeom prst="rect">
            <a:avLst/>
          </a:prstGeom>
          <a:noFill/>
        </p:spPr>
        <p:txBody>
          <a:bodyPr wrap="square" rtlCol="0">
            <a:spAutoFit/>
          </a:bodyPr>
          <a:lstStyle/>
          <a:p>
            <a:pPr algn="ctr"/>
            <a:r>
              <a:rPr lang="en-US" sz="1800" dirty="0"/>
              <a:t>Facilitators Served</a:t>
            </a:r>
            <a:endParaRPr lang="en-US" sz="1800" dirty="0"/>
          </a:p>
        </p:txBody>
      </p:sp>
      <p:sp>
        <p:nvSpPr>
          <p:cNvPr id="16" name="TextBox 15"/>
          <p:cNvSpPr txBox="1"/>
          <p:nvPr/>
        </p:nvSpPr>
        <p:spPr>
          <a:xfrm>
            <a:off x="7985960" y="2316324"/>
            <a:ext cx="1523960" cy="584775"/>
          </a:xfrm>
          <a:prstGeom prst="rect">
            <a:avLst/>
          </a:prstGeom>
          <a:noFill/>
        </p:spPr>
        <p:txBody>
          <a:bodyPr wrap="square" rtlCol="0">
            <a:spAutoFit/>
          </a:bodyPr>
          <a:lstStyle/>
          <a:p>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Masters Degrees</a:t>
            </a:r>
            <a:endPar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3116831" y="1891464"/>
            <a:ext cx="1365179" cy="474838"/>
          </a:xfrm>
          <a:prstGeom prst="rect">
            <a:avLst/>
          </a:prstGeom>
          <a:noFill/>
          <a:ln>
            <a:noFill/>
          </a:ln>
        </p:spPr>
        <p:txBody>
          <a:bodyPr wrap="square" lIns="91440" tIns="45720" rIns="91440" bIns="45720">
            <a:spAutoFit/>
          </a:bodyPr>
          <a:lstStyle/>
          <a:p>
            <a:r>
              <a:rPr lang="en-US" sz="2400" b="1" cap="none" spc="0" dirty="0">
                <a:ln w="22225">
                  <a:solidFill>
                    <a:srgbClr val="ED7A2B"/>
                  </a:solidFill>
                  <a:prstDash val="solid"/>
                </a:ln>
                <a:solidFill>
                  <a:srgbClr val="E0630E"/>
                </a:solidFill>
                <a:effectLst>
                  <a:outerShdw blurRad="50800" dist="50800" dir="5400000" algn="ctr" rotWithShape="0">
                    <a:schemeClr val="bg1"/>
                  </a:outerShdw>
                </a:effectLst>
              </a:rPr>
              <a:t>5</a:t>
            </a:r>
            <a:r>
              <a:rPr lang="en-US" sz="2400" b="1" cap="none" spc="0" dirty="0">
                <a:ln w="22225">
                  <a:solidFill>
                    <a:srgbClr val="FF0000"/>
                  </a:solidFill>
                  <a:prstDash val="solid"/>
                </a:ln>
                <a:solidFill>
                  <a:srgbClr val="E0630E"/>
                </a:solidFill>
                <a:effectLst>
                  <a:outerShdw blurRad="50800" dist="50800" dir="5400000" algn="ctr" rotWithShape="0">
                    <a:schemeClr val="bg1"/>
                  </a:outerShdw>
                </a:effectLst>
              </a:rPr>
              <a:t> </a:t>
            </a:r>
            <a:r>
              <a:rPr lang="en-US" sz="2400" b="1" cap="none" spc="0" dirty="0">
                <a:ln w="22225">
                  <a:solidFill>
                    <a:srgbClr val="ED7A2B"/>
                  </a:solidFill>
                  <a:prstDash val="solid"/>
                </a:ln>
                <a:solidFill>
                  <a:srgbClr val="E0630E"/>
                </a:solidFill>
                <a:effectLst>
                  <a:outerShdw blurRad="50800" dist="50800" dir="5400000" algn="ctr" rotWithShape="0">
                    <a:schemeClr val="bg1"/>
                  </a:outerShdw>
                </a:effectLst>
              </a:rPr>
              <a:t>times</a:t>
            </a:r>
            <a:endParaRPr lang="en-US" sz="2400" b="1" cap="none" spc="0" dirty="0">
              <a:ln w="22225">
                <a:solidFill>
                  <a:srgbClr val="ED7A2B"/>
                </a:solidFill>
                <a:prstDash val="solid"/>
              </a:ln>
              <a:solidFill>
                <a:srgbClr val="E0630E"/>
              </a:solidFill>
              <a:effectLst>
                <a:outerShdw blurRad="50800" dist="50800" dir="5400000" algn="ctr" rotWithShape="0">
                  <a:schemeClr val="bg1"/>
                </a:outerShdw>
              </a:effectLst>
            </a:endParaRPr>
          </a:p>
        </p:txBody>
      </p:sp>
      <p:sp>
        <p:nvSpPr>
          <p:cNvPr id="18" name="Rectangle 17"/>
          <p:cNvSpPr/>
          <p:nvPr/>
        </p:nvSpPr>
        <p:spPr>
          <a:xfrm>
            <a:off x="1970296" y="5233696"/>
            <a:ext cx="1854704" cy="523220"/>
          </a:xfrm>
          <a:prstGeom prst="rect">
            <a:avLst/>
          </a:prstGeom>
          <a:noFill/>
        </p:spPr>
        <p:txBody>
          <a:bodyPr wrap="square" lIns="91440" tIns="45720" rIns="91440" bIns="45720">
            <a:spAutoFit/>
          </a:bodyPr>
          <a:lstStyle/>
          <a:p>
            <a:pPr algn="ctr"/>
            <a:r>
              <a:rPr lang="en-US" b="1" cap="none" spc="0" dirty="0">
                <a:ln w="6600">
                  <a:solidFill>
                    <a:schemeClr val="accent2"/>
                  </a:solidFill>
                  <a:prstDash val="solid"/>
                </a:ln>
                <a:solidFill>
                  <a:srgbClr val="0070C0"/>
                </a:solidFill>
                <a:effectLst>
                  <a:outerShdw dist="38100" dir="2700000" algn="tl" rotWithShape="0">
                    <a:schemeClr val="accent2"/>
                  </a:outerShdw>
                </a:effectLst>
              </a:rPr>
              <a:t>3</a:t>
            </a:r>
            <a:r>
              <a:rPr lang="en-US" b="1" cap="none" spc="0" dirty="0">
                <a:ln w="6600">
                  <a:solidFill>
                    <a:schemeClr val="accent2"/>
                  </a:solidFill>
                  <a:prstDash val="solid"/>
                </a:ln>
                <a:solidFill>
                  <a:srgbClr val="FFFFFF"/>
                </a:solidFill>
                <a:effectLst>
                  <a:outerShdw dist="38100" dir="2700000" algn="tl" rotWithShape="0">
                    <a:schemeClr val="accent2"/>
                  </a:outerShdw>
                </a:effectLst>
              </a:rPr>
              <a:t> </a:t>
            </a:r>
            <a:r>
              <a:rPr lang="en-US" b="1" cap="none" spc="0" dirty="0">
                <a:ln w="6600">
                  <a:solidFill>
                    <a:schemeClr val="accent2"/>
                  </a:solidFill>
                  <a:prstDash val="solid"/>
                </a:ln>
                <a:solidFill>
                  <a:srgbClr val="0070C0"/>
                </a:solidFill>
                <a:effectLst>
                  <a:outerShdw dist="38100" dir="2700000" algn="tl" rotWithShape="0">
                    <a:schemeClr val="accent2"/>
                  </a:outerShdw>
                </a:effectLst>
              </a:rPr>
              <a:t>times</a:t>
            </a:r>
            <a:endParaRPr lang="en-US" b="1" cap="none" spc="0" dirty="0">
              <a:ln w="6600">
                <a:solidFill>
                  <a:schemeClr val="accent2"/>
                </a:solidFill>
                <a:prstDash val="solid"/>
              </a:ln>
              <a:solidFill>
                <a:srgbClr val="0070C0"/>
              </a:solidFill>
              <a:effectLst>
                <a:outerShdw dist="38100" dir="2700000" algn="tl" rotWithShape="0">
                  <a:schemeClr val="accent2"/>
                </a:outerShdw>
              </a:effectLst>
            </a:endParaRPr>
          </a:p>
        </p:txBody>
      </p:sp>
      <p:sp>
        <p:nvSpPr>
          <p:cNvPr id="19" name="Rectangle 18"/>
          <p:cNvSpPr/>
          <p:nvPr/>
        </p:nvSpPr>
        <p:spPr>
          <a:xfrm>
            <a:off x="179505" y="6095930"/>
            <a:ext cx="1440316" cy="523220"/>
          </a:xfrm>
          <a:prstGeom prst="rect">
            <a:avLst/>
          </a:prstGeom>
          <a:noFill/>
        </p:spPr>
        <p:txBody>
          <a:bodyPr wrap="square" lIns="91440" tIns="45720" rIns="91440" bIns="45720">
            <a:spAutoFit/>
          </a:bodyPr>
          <a:lstStyle/>
          <a:p>
            <a:pPr algn="ctr"/>
            <a:r>
              <a:rPr lang="en-US" b="1" cap="none" spc="0" dirty="0">
                <a:ln w="12700">
                  <a:solidFill>
                    <a:schemeClr val="accent3">
                      <a:lumMod val="50000"/>
                    </a:schemeClr>
                  </a:solidFill>
                  <a:prstDash val="solid"/>
                </a:ln>
                <a:solidFill>
                  <a:srgbClr val="00B050"/>
                </a:solidFill>
                <a:effectLst>
                  <a:innerShdw blurRad="177800">
                    <a:schemeClr val="accent3">
                      <a:lumMod val="50000"/>
                    </a:schemeClr>
                  </a:innerShdw>
                </a:effectLst>
              </a:rPr>
              <a:t>2 times</a:t>
            </a:r>
            <a:endParaRPr lang="en-US" b="1" cap="none" spc="0" dirty="0">
              <a:ln w="12700">
                <a:solidFill>
                  <a:schemeClr val="accent3">
                    <a:lumMod val="50000"/>
                  </a:schemeClr>
                </a:solidFill>
                <a:prstDash val="solid"/>
              </a:ln>
              <a:solidFill>
                <a:srgbClr val="00B050"/>
              </a:solidFill>
              <a:effectLst>
                <a:innerShdw blurRad="177800">
                  <a:schemeClr val="accent3">
                    <a:lumMod val="50000"/>
                  </a:schemeClr>
                </a:innerShdw>
              </a:effectLst>
            </a:endParaRPr>
          </a:p>
        </p:txBody>
      </p:sp>
      <p:sp>
        <p:nvSpPr>
          <p:cNvPr id="20" name="Rectangle 19"/>
          <p:cNvSpPr/>
          <p:nvPr/>
        </p:nvSpPr>
        <p:spPr>
          <a:xfrm>
            <a:off x="2886993" y="3124208"/>
            <a:ext cx="2541351" cy="923330"/>
          </a:xfrm>
          <a:prstGeom prst="rect">
            <a:avLst/>
          </a:prstGeom>
          <a:noFill/>
        </p:spPr>
        <p:txBody>
          <a:bodyPr wrap="square" lIns="91440" tIns="45720" rIns="91440" bIns="45720">
            <a:spAutoFit/>
          </a:bodyPr>
          <a:lstStyle/>
          <a:p>
            <a:pPr algn="ctr"/>
            <a:r>
              <a:rPr kumimoji="0" lang="en-US" sz="5400" b="1" i="0" u="none" strike="noStrike" normalizeH="0" baseline="0" dirty="0">
                <a:ln w="22225">
                  <a:noFill/>
                  <a:prstDash val="solid"/>
                </a:ln>
                <a:solidFill>
                  <a:srgbClr val="FF0000"/>
                </a:solidFill>
                <a:latin typeface="The Serif Hand Light" panose="020B0604020202020204" pitchFamily="66" charset="0"/>
                <a:ea typeface="Tahoma" panose="020B0604030504040204" pitchFamily="34" charset="0"/>
                <a:cs typeface="Tahoma" panose="020B0604030504040204" pitchFamily="34" charset="0"/>
              </a:rPr>
              <a:t>Relationship</a:t>
            </a:r>
            <a:endParaRPr lang="en-US" sz="5400" b="1" dirty="0">
              <a:ln w="22225">
                <a:noFill/>
                <a:prstDash val="solid"/>
              </a:ln>
              <a:solidFill>
                <a:srgbClr val="FF0000"/>
              </a:solidFill>
            </a:endParaRPr>
          </a:p>
        </p:txBody>
      </p:sp>
      <p:sp>
        <p:nvSpPr>
          <p:cNvPr id="21" name="Oval 20"/>
          <p:cNvSpPr/>
          <p:nvPr/>
        </p:nvSpPr>
        <p:spPr bwMode="auto">
          <a:xfrm>
            <a:off x="6221686" y="1713628"/>
            <a:ext cx="1035128" cy="953392"/>
          </a:xfrm>
          <a:prstGeom prst="ellipse">
            <a:avLst/>
          </a:prstGeom>
          <a:solidFill>
            <a:srgbClr val="C059E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en-US" sz="2400" b="1" i="0" u="none" strike="noStrike" cap="none" normalizeH="0" baseline="0" dirty="0">
              <a:ln>
                <a:noFill/>
              </a:ln>
              <a:solidFill>
                <a:schemeClr val="bg1"/>
              </a:solidFill>
              <a:effectLst/>
              <a:latin typeface="Arial" panose="020B0704020202020204" pitchFamily="34" charset="0"/>
              <a:ea typeface="MS PGothic" panose="020B0600070205080204" pitchFamily="34" charset="-128"/>
            </a:endParaRPr>
          </a:p>
        </p:txBody>
      </p:sp>
      <p:sp>
        <p:nvSpPr>
          <p:cNvPr id="22" name="TextBox 21"/>
          <p:cNvSpPr txBox="1"/>
          <p:nvPr/>
        </p:nvSpPr>
        <p:spPr>
          <a:xfrm>
            <a:off x="5139085" y="1396675"/>
            <a:ext cx="1092126" cy="1338828"/>
          </a:xfrm>
          <a:prstGeom prst="rect">
            <a:avLst/>
          </a:prstGeom>
          <a:noFill/>
        </p:spPr>
        <p:txBody>
          <a:bodyPr wrap="square" rtlCol="0">
            <a:spAutoFit/>
          </a:bodyPr>
          <a:lstStyle/>
          <a:p>
            <a:r>
              <a:rPr lang="en-US" sz="1400" dirty="0"/>
              <a:t>Academy China members from Villages</a:t>
            </a:r>
            <a:endParaRPr lang="en-US" sz="1400" dirty="0"/>
          </a:p>
          <a:p>
            <a:endParaRPr lang="en-US" sz="1100" dirty="0"/>
          </a:p>
        </p:txBody>
      </p:sp>
      <p:cxnSp>
        <p:nvCxnSpPr>
          <p:cNvPr id="26" name="Straight Connector 25"/>
          <p:cNvCxnSpPr/>
          <p:nvPr/>
        </p:nvCxnSpPr>
        <p:spPr bwMode="auto">
          <a:xfrm flipH="1" flipV="1">
            <a:off x="6009003" y="1781396"/>
            <a:ext cx="241375" cy="179875"/>
          </a:xfrm>
          <a:prstGeom prst="line">
            <a:avLst/>
          </a:prstGeom>
          <a:solidFill>
            <a:schemeClr val="accent1"/>
          </a:solidFill>
          <a:ln w="22225" cap="flat" cmpd="sng" algn="ctr">
            <a:solidFill>
              <a:schemeClr val="tx1"/>
            </a:solidFill>
            <a:prstDash val="solid"/>
            <a:round/>
            <a:headEnd type="none" w="med" len="med"/>
            <a:tailEnd type="none" w="med" len="med"/>
          </a:ln>
          <a:effectLst/>
        </p:spPr>
      </p:cxnSp>
      <p:sp>
        <p:nvSpPr>
          <p:cNvPr id="30" name="TextBox 29"/>
          <p:cNvSpPr txBox="1"/>
          <p:nvPr/>
        </p:nvSpPr>
        <p:spPr>
          <a:xfrm>
            <a:off x="2260993" y="469341"/>
            <a:ext cx="5624574" cy="584775"/>
          </a:xfrm>
          <a:prstGeom prst="rect">
            <a:avLst/>
          </a:prstGeom>
          <a:noFill/>
        </p:spPr>
        <p:txBody>
          <a:bodyPr wrap="square" rtlCol="0">
            <a:spAutoFit/>
          </a:bodyPr>
          <a:lstStyle/>
          <a:p>
            <a:pPr algn="ctr"/>
            <a:r>
              <a:rPr lang="en-US" sz="3200" b="1" dirty="0">
                <a:solidFill>
                  <a:srgbClr val="800000"/>
                </a:solidFill>
                <a:latin typeface="Times New Roman" panose="02020803070505020304" pitchFamily="18" charset="0"/>
                <a:cs typeface="Times New Roman" panose="02020803070505020304" pitchFamily="18" charset="0"/>
              </a:rPr>
              <a:t>WAFW Powerful Outcomes</a:t>
            </a:r>
            <a:endParaRPr lang="en-US" sz="3200" b="1" dirty="0">
              <a:solidFill>
                <a:srgbClr val="800000"/>
              </a:solidFill>
              <a:latin typeface="Times New Roman" panose="02020803070505020304" pitchFamily="18" charset="0"/>
              <a:cs typeface="Times New Roman" panose="02020803070505020304" pitchFamily="18" charset="0"/>
            </a:endParaRPr>
          </a:p>
        </p:txBody>
      </p:sp>
      <p:sp>
        <p:nvSpPr>
          <p:cNvPr id="23" name="Slide Number Placeholder 22"/>
          <p:cNvSpPr>
            <a:spLocks noGrp="1"/>
          </p:cNvSpPr>
          <p:nvPr>
            <p:ph type="sldNum" sz="quarter" idx="12"/>
          </p:nvPr>
        </p:nvSpPr>
        <p:spPr/>
        <p:txBody>
          <a:bodyPr/>
          <a:lstStyle/>
          <a:p>
            <a:fld id="{40C4BA55-4B16-4A52-A017-19623F1D432E}" type="slidenum">
              <a:rPr lang="zh-CN" altLang="en-US" smtClean="0"/>
            </a:fld>
            <a:endParaRPr lang="en-US" altLang="zh-CN" dirty="0"/>
          </a:p>
        </p:txBody>
      </p:sp>
      <p:sp>
        <p:nvSpPr>
          <p:cNvPr id="28" name="Oval 27"/>
          <p:cNvSpPr/>
          <p:nvPr/>
        </p:nvSpPr>
        <p:spPr bwMode="auto">
          <a:xfrm>
            <a:off x="5763269" y="4134442"/>
            <a:ext cx="1493545" cy="1333741"/>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a:endParaRPr lang="en-US" sz="1050" dirty="0">
              <a:solidFill>
                <a:schemeClr val="bg1"/>
              </a:solidFill>
              <a:latin typeface="Times New Roman" panose="02020803070505020304" pitchFamily="18" charset="0"/>
              <a:cs typeface="Times New Roman" panose="02020803070505020304" pitchFamily="18" charset="0"/>
            </a:endParaRPr>
          </a:p>
        </p:txBody>
      </p:sp>
      <p:sp>
        <p:nvSpPr>
          <p:cNvPr id="25" name="TextBox 24"/>
          <p:cNvSpPr txBox="1"/>
          <p:nvPr/>
        </p:nvSpPr>
        <p:spPr>
          <a:xfrm>
            <a:off x="5797900" y="4505100"/>
            <a:ext cx="1448384" cy="461665"/>
          </a:xfrm>
          <a:prstGeom prst="rect">
            <a:avLst/>
          </a:prstGeom>
          <a:noFill/>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Careers</a:t>
            </a:r>
            <a:endParaRPr lang="en-US" sz="11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3" name="Arc 42"/>
          <p:cNvSpPr/>
          <p:nvPr/>
        </p:nvSpPr>
        <p:spPr>
          <a:xfrm rot="6767425">
            <a:off x="6328345" y="1326260"/>
            <a:ext cx="2042813" cy="2932750"/>
          </a:xfrm>
          <a:prstGeom prst="arc">
            <a:avLst>
              <a:gd name="adj1" fmla="val 8099084"/>
              <a:gd name="adj2" fmla="val 12167122"/>
            </a:avLst>
          </a:prstGeom>
          <a:noFill/>
          <a:ln w="76200" cap="flat" cmpd="sng" algn="ctr">
            <a:solidFill>
              <a:srgbClr val="FF0000"/>
            </a:solidFill>
            <a:prstDash val="solid"/>
            <a:miter lim="800000"/>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ko-KR" altLang="en-US" sz="2700" b="0" i="0" u="none" strike="noStrike" kern="0" cap="none" spc="0" normalizeH="0" baseline="0" noProof="0">
              <a:ln>
                <a:noFill/>
              </a:ln>
              <a:solidFill>
                <a:srgbClr val="000000"/>
              </a:solidFill>
              <a:effectLst/>
              <a:uLnTx/>
              <a:uFillTx/>
              <a:latin typeface="Arial" panose="020B0704020202020204"/>
              <a:ea typeface="Arial Unicode MS" panose="020B0604020202020204" charset="-122"/>
              <a:cs typeface="+mn-cs"/>
            </a:endParaRPr>
          </a:p>
        </p:txBody>
      </p:sp>
      <p:sp>
        <p:nvSpPr>
          <p:cNvPr id="44" name="Arc 43"/>
          <p:cNvSpPr/>
          <p:nvPr/>
        </p:nvSpPr>
        <p:spPr>
          <a:xfrm rot="11996598">
            <a:off x="6961524" y="2116544"/>
            <a:ext cx="2025490" cy="2932750"/>
          </a:xfrm>
          <a:prstGeom prst="arc">
            <a:avLst>
              <a:gd name="adj1" fmla="val 7967575"/>
              <a:gd name="adj2" fmla="val 12167122"/>
            </a:avLst>
          </a:prstGeom>
          <a:noFill/>
          <a:ln w="76200" cap="flat" cmpd="sng" algn="ctr">
            <a:solidFill>
              <a:srgbClr val="FF0000"/>
            </a:solidFill>
            <a:prstDash val="solid"/>
            <a:miter lim="800000"/>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ko-KR" altLang="en-US" sz="2700" b="0" i="0" u="none" strike="noStrike" kern="0" cap="none" spc="0" normalizeH="0" baseline="0" noProof="0">
              <a:ln>
                <a:noFill/>
              </a:ln>
              <a:solidFill>
                <a:srgbClr val="000000"/>
              </a:solidFill>
              <a:effectLst/>
              <a:uLnTx/>
              <a:uFillTx/>
              <a:latin typeface="Arial" panose="020B0704020202020204"/>
              <a:ea typeface="Arial Unicode MS" panose="020B0604020202020204" charset="-122"/>
              <a:cs typeface="+mn-cs"/>
            </a:endParaRPr>
          </a:p>
        </p:txBody>
      </p:sp>
      <p:sp>
        <p:nvSpPr>
          <p:cNvPr id="27" name="TextBox 26"/>
          <p:cNvSpPr txBox="1"/>
          <p:nvPr/>
        </p:nvSpPr>
        <p:spPr>
          <a:xfrm>
            <a:off x="203427" y="3256395"/>
            <a:ext cx="2480161" cy="646331"/>
          </a:xfrm>
          <a:prstGeom prst="rect">
            <a:avLst/>
          </a:prstGeom>
          <a:noFill/>
        </p:spPr>
        <p:txBody>
          <a:bodyPr wrap="square" rtlCol="0">
            <a:spAutoFit/>
          </a:bodyPr>
          <a:lstStyle/>
          <a:p>
            <a:r>
              <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rPr>
              <a:t>Facilitators Trained </a:t>
            </a:r>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1800" b="1" dirty="0">
                <a:solidFill>
                  <a:schemeClr val="bg1"/>
                </a:solidFill>
              </a:rPr>
              <a:t>And</a:t>
            </a:r>
            <a:endParaRPr lang="en-US" sz="1800" b="1" dirty="0">
              <a:solidFill>
                <a:schemeClr val="bg1"/>
              </a:solidFill>
            </a:endParaRPr>
          </a:p>
        </p:txBody>
      </p:sp>
      <p:sp>
        <p:nvSpPr>
          <p:cNvPr id="29" name="TextBox 28"/>
          <p:cNvSpPr txBox="1"/>
          <p:nvPr/>
        </p:nvSpPr>
        <p:spPr>
          <a:xfrm>
            <a:off x="6310279" y="1916432"/>
            <a:ext cx="965348" cy="523220"/>
          </a:xfrm>
          <a:prstGeom prst="rect">
            <a:avLst/>
          </a:prstGeom>
          <a:noFill/>
        </p:spPr>
        <p:txBody>
          <a:bodyPr wrap="square" rtlCol="0">
            <a:spAutoFit/>
          </a:bodyPr>
          <a:lstStyle/>
          <a:p>
            <a:r>
              <a:rPr lang="en-US" dirty="0">
                <a:solidFill>
                  <a:schemeClr val="bg1"/>
                </a:solidFill>
              </a:rPr>
              <a:t>60%</a:t>
            </a:r>
            <a:endParaRPr lang="en-US" dirty="0">
              <a:solidFill>
                <a:schemeClr val="bg1"/>
              </a:solidFill>
            </a:endParaRP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defRPr kumimoji="0" lang="en-US" sz="2800" b="0" i="0" u="none" strike="noStrike" cap="none" normalizeH="0" baseline="0" smtClean="0">
            <a:ln>
              <a:noFill/>
            </a:ln>
            <a:solidFill>
              <a:schemeClr val="tx1"/>
            </a:solidFill>
            <a:effectLst/>
            <a:latin typeface="Arial" panose="020B0704020202020204" pitchFamily="34" charset="0"/>
            <a:ea typeface="MS PGothic"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defRPr kumimoji="0" lang="en-US" sz="2800" b="0" i="0" u="none" strike="noStrike" cap="none" normalizeH="0" baseline="0" smtClean="0">
            <a:ln>
              <a:noFill/>
            </a:ln>
            <a:solidFill>
              <a:schemeClr val="tx1"/>
            </a:solidFill>
            <a:effectLst/>
            <a:latin typeface="Arial" panose="020B0704020202020204" pitchFamily="34" charset="0"/>
            <a:ea typeface="MS PGothic" panose="020B0600070205080204"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AF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defRPr kumimoji="0" lang="en-US" sz="2800" b="0" i="0" u="none" strike="noStrike" cap="none" normalizeH="0" baseline="0" smtClean="0">
            <a:ln>
              <a:noFill/>
            </a:ln>
            <a:solidFill>
              <a:schemeClr val="tx1"/>
            </a:solidFill>
            <a:effectLst/>
            <a:latin typeface="Arial" panose="020B0704020202020204" pitchFamily="34" charset="0"/>
            <a:ea typeface="MS PGothic"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defRPr kumimoji="0" lang="en-US" sz="2800" b="0" i="0" u="none" strike="noStrike" cap="none" normalizeH="0" baseline="0" smtClean="0">
            <a:ln>
              <a:noFill/>
            </a:ln>
            <a:solidFill>
              <a:schemeClr val="tx1"/>
            </a:solidFill>
            <a:effectLst/>
            <a:latin typeface="Arial" panose="020B0704020202020204" pitchFamily="34" charset="0"/>
            <a:ea typeface="MS PGothic" panose="020B0600070205080204"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AF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WAF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7892</Words>
  <Application>WPS Writer</Application>
  <PresentationFormat>On-screen Show (4:3)</PresentationFormat>
  <Paragraphs>432</Paragraphs>
  <Slides>27</Slides>
  <Notes>4</Notes>
  <HiddenSlides>0</HiddenSlides>
  <MMClips>2</MMClips>
  <ScaleCrop>false</ScaleCrop>
  <HeadingPairs>
    <vt:vector size="6" baseType="variant">
      <vt:variant>
        <vt:lpstr>已用的字体</vt:lpstr>
      </vt:variant>
      <vt:variant>
        <vt:i4>24</vt:i4>
      </vt:variant>
      <vt:variant>
        <vt:lpstr>主题</vt:lpstr>
      </vt:variant>
      <vt:variant>
        <vt:i4>5</vt:i4>
      </vt:variant>
      <vt:variant>
        <vt:lpstr>幻灯片标题</vt:lpstr>
      </vt:variant>
      <vt:variant>
        <vt:i4>27</vt:i4>
      </vt:variant>
    </vt:vector>
  </HeadingPairs>
  <TitlesOfParts>
    <vt:vector size="56" baseType="lpstr">
      <vt:lpstr>Arial</vt:lpstr>
      <vt:lpstr>SimSun</vt:lpstr>
      <vt:lpstr>Wingdings</vt:lpstr>
      <vt:lpstr>MS PGothic</vt:lpstr>
      <vt:lpstr>冬青黑体简体中文</vt:lpstr>
      <vt:lpstr>Calibri</vt:lpstr>
      <vt:lpstr>Helvetica Neue</vt:lpstr>
      <vt:lpstr>MS PGothic</vt:lpstr>
      <vt:lpstr>苹方-简</vt:lpstr>
      <vt:lpstr>Times New Roman</vt:lpstr>
      <vt:lpstr>Arial</vt:lpstr>
      <vt:lpstr>Arial Unicode MS</vt:lpstr>
      <vt:lpstr>Georgia</vt:lpstr>
      <vt:lpstr>Songti TC</vt:lpstr>
      <vt:lpstr>DengXian</vt:lpstr>
      <vt:lpstr>汉仪中等线KW</vt:lpstr>
      <vt:lpstr>Songti TC</vt:lpstr>
      <vt:lpstr>MS PGothic</vt:lpstr>
      <vt:lpstr>Tahoma</vt:lpstr>
      <vt:lpstr>The Serif Hand Light</vt:lpstr>
      <vt:lpstr>汉仪书宋二KW</vt:lpstr>
      <vt:lpstr>微软雅黑</vt:lpstr>
      <vt:lpstr>汉仪旗黑</vt:lpstr>
      <vt:lpstr>Times New Roman Bold</vt:lpstr>
      <vt:lpstr>Default Design</vt:lpstr>
      <vt:lpstr>WAFW</vt:lpstr>
      <vt:lpstr>1_Default Design</vt:lpstr>
      <vt:lpstr>1_WAFW</vt:lpstr>
      <vt:lpstr>2_WAFW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WAFW Projects</vt:lpstr>
      <vt:lpstr>Annual Women’s Symposium   Organized by WAFW </vt:lpstr>
      <vt:lpstr>Honoring Mother’s Reception   An event to celebrate and acknowledge mothers for their support to continue education and leadership </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jessiehuang</cp:lastModifiedBy>
  <cp:revision>246</cp:revision>
  <dcterms:created xsi:type="dcterms:W3CDTF">2022-07-17T16:56:37Z</dcterms:created>
  <dcterms:modified xsi:type="dcterms:W3CDTF">2022-07-17T16:56:37Z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1033-2.7.1.4479</vt:lpwstr>
  </property>
</Properties>
</file>